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comments/comment1.xml" ContentType="application/vnd.openxmlformats-officedocument.presentationml.comments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comments/comment2.xml" ContentType="application/vnd.openxmlformats-officedocument.presentationml.comments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comments/comment3.xml" ContentType="application/vnd.openxmlformats-officedocument.presentationml.comments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comments/comment4.xml" ContentType="application/vnd.openxmlformats-officedocument.presentationml.comments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736969-EEA2-4E53-9A01-52738AEB16DB}">
          <p14:sldIdLst>
            <p14:sldId id="256"/>
          </p14:sldIdLst>
        </p14:section>
        <p14:section name="Intro" id="{87CFB6A2-D197-4295-BFEA-17FA16E15B40}">
          <p14:sldIdLst>
            <p14:sldId id="257"/>
          </p14:sldIdLst>
        </p14:section>
        <p14:section name="Virtualizzazione" id="{91AA711C-0D54-4D27-8318-FB61C4BA028C}">
          <p14:sldIdLst>
            <p14:sldId id="258"/>
            <p14:sldId id="259"/>
          </p14:sldIdLst>
        </p14:section>
        <p14:section name="storia SO" id="{B8FBC0B2-2C61-4E5D-B46C-E7973D38A1C2}">
          <p14:sldIdLst>
            <p14:sldId id="260"/>
            <p14:sldId id="261"/>
            <p14:sldId id="262"/>
            <p14:sldId id="263"/>
          </p14:sldIdLst>
        </p14:section>
        <p14:section name="Multiprogrammazione" id="{3EC1D712-243D-4DA9-9B45-A42AA7F8E5A3}">
          <p14:sldIdLst>
            <p14:sldId id="264"/>
            <p14:sldId id="265"/>
          </p14:sldIdLst>
        </p14:section>
        <p14:section name="Time sharing" id="{40E5300A-1505-4A37-8C4F-215D2BFDBE27}">
          <p14:sldIdLst>
            <p14:sldId id="266"/>
            <p14:sldId id="267"/>
            <p14:sldId id="269"/>
            <p14:sldId id="268"/>
          </p14:sldIdLst>
        </p14:section>
        <p14:section name="Evoluzioni" id="{D9194406-0827-4BDC-AFD0-3085880942C8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RGIA BARILE" initials="GB" lastIdx="10" clrIdx="0">
    <p:extLst>
      <p:ext uri="{19B8F6BF-5375-455C-9EA6-DF929625EA0E}">
        <p15:presenceInfo xmlns:p15="http://schemas.microsoft.com/office/powerpoint/2012/main" userId="GIORGIA BARI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6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1:06:50.448" idx="2">
    <p:pos x="10" y="10"/>
    <p:text>Qual'è l'obietttivo di un sistema operativo?</p:text>
    <p:extLst>
      <p:ext uri="{C676402C-5697-4E1C-873F-D02D1690AC5C}">
        <p15:threadingInfo xmlns:p15="http://schemas.microsoft.com/office/powerpoint/2012/main" timeZoneBias="-60"/>
      </p:ext>
    </p:extLst>
  </p:cm>
  <p:cm authorId="1" dt="2023-12-27T11:09:00.843" idx="3">
    <p:pos x="146" y="146"/>
    <p:text>Quale può essere una definizione di sistema operativo?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1:19:05.435" idx="5">
    <p:pos x="10" y="10"/>
    <p:text>Qual'è la differenza tra batch monoprogrammato e multiprogrammato?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1:21:01.499" idx="6">
    <p:pos x="10" y="10"/>
    <p:text>Qual'è la differenza tra multiprogrammazione e time sharing?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1:23:17.206" idx="7">
    <p:pos x="10" y="10"/>
    <p:text>Come avviene il time sharing?</p:text>
    <p:extLst>
      <p:ext uri="{C676402C-5697-4E1C-873F-D02D1690AC5C}">
        <p15:threadingInfo xmlns:p15="http://schemas.microsoft.com/office/powerpoint/2012/main" timeZoneBias="-60"/>
      </p:ext>
    </p:extLst>
  </p:cm>
  <p:cm authorId="1" dt="2023-12-27T11:24:25.490" idx="8">
    <p:pos x="6" y="6"/>
    <p:text>Quali sono vantaggi e svantaggi del time sharing?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0:33:47.3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357 1 13643,'2'1'496,"-1"1"0,0-1 1,0 1-1,0 0 0,0 0 1,0-1-1,0 1 0,0 0 0,0 0 1,0 4-1,1 24 1167,-4-17-1423,0 1-1,-7 21 0,-18 44 295,-56 113 0,39-98-486,37-79-39,-189 401 140,200-421-123,0 1 0,0-1 0,0 1 0,0-1 0,1 1 1,6-4-1,3-3-4,-1 1-15,1-1 0,1 2 0,-1 0 0,2 1 0,-1 1-1,1 0 1,0 1 0,0 0 0,1 2 0,0 0 0,-1 0 0,1 2-1,1 0 1,17 1 0,-11 2-73,0 1-1,1 0 1,-1 2-1,0 1 1,-1 1 0,1 2-1,-1 0 1,-1 1-1,31 17 1,-17-10-936,-12-10-841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48.4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1664 0 10314,'-147'35'546,"-329"109"1357,348-95-996,-211 113-1,313-148-832,-244 154 1123,242-148-1033,1 2-1,1 1 1,2 1 0,0 2-1,1 0 1,2 1-1,-22 35 1,33-43-152,1-1 0,1 2 0,1-1 0,0 1 0,2 1 0,0-1 0,1 1 0,1-1 1,1 1-1,1 0 0,1 0 0,1 0 0,6 37 0,-3-35-28,1 0 1,1 0-1,1-1 1,1 0-1,1 0 1,0-1-1,2 0 0,1-1 1,1 0-1,0-1 1,1 0-1,19 18 0,-6-12 20,1-1 0,1-2 0,2 0 0,0-3 1,1 0-1,42 17 0,213 69 363,-276-101-349,165 51 278,2-9 1,329 43-1,-386-78-245,0-5 1,1-6-1,-1-5 1,0-5-1,153-33 0,-172 19-23,-1-5 0,-1-4-1,-2-4 1,-2-5 0,-1-3-1,-3-5 1,119-84 0,-185 115-33,0-1 1,-1-1 0,-2-1-1,29-34 1,-43 45 12,-1-1 0,0-1 0,0 1 1,-1-1-1,-1 0 0,-1-1 0,0 0 0,0 1 0,-1-2 0,-1 1 0,0 0 1,0-16-1,-3 9 30,0 0-1,-2 0 1,0 0 0,-1 0 0,-1 0 0,-1 1 0,-1-1 0,-1 1-1,-1 1 1,0-1 0,-17-27 0,7 18 25,-1 1 1,-2 0-1,0 2 1,-2 0 0,-1 2-1,-38-32 1,1 11 120,-2 2 1,-2 3 0,-2 3 0,-1 2 0,-137-46-1,53 34 265,-279-47-1,-19 40-408,348 50-522,0 4 0,-143 18 1,28 18-933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45.1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0 222 15003,'43'14'6690,"-55"-35"-2585,4-11-2609,3-4-280,4-16-504,1 11-640,1 10-1200,4 9-768,2 25 143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45.7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9 262 10506,'-9'38'4614,"9"-38"-4566,0 0 0,0 0 0,0 0 0,0 0 0,1 0 0,-1 0 0,0-1 0,0 1 0,0 0 0,0 0 0,0 0 0,0 0 0,0 0 0,0 0 0,0 0 0,1 0 0,-1 0 0,0 0 0,0 0 0,0 0 0,0 0 0,0 0 0,0 1 0,0-1 0,0 0 0,0 0 0,1 0 0,-1 0 0,0 0 0,0 0-1,0 0 1,0 0 0,0 0 0,0 0 0,0 0 0,0 0 0,0 0 0,0 0 0,0 0 0,0 1 0,0-1 0,0 0 0,0 0 0,0 0 0,1 0 0,-1 0 0,0 0 0,0 0 0,0 0 0,0 1 0,0-1 0,0 0 0,0 0 0,0 0 0,0 0 0,0 0 0,0 0 0,-1 0 0,1 0 0,0 0 0,0 1 0,0-1 0,0 0 0,0 0 0,12-20 1892,-4 1-1260,-1-1 0,0 0 0,-2 0 1,0-1-1,-2 0 0,0 1 0,-1-1 0,-1-30 0,-1 52-666,0-1 1,0 0-1,1 1 0,-1-1 0,0 0 0,1 0 1,-1 1-1,0-1 0,0 0 0,1 0 0,-1 1 1,0-1-1,1 0 0,-1 0 0,1 0 0,-1 0 1,0 0-1,1 0 0,-1 0 0,0 1 1,1-1-1,-1 0 0,1 0 0,-1 0 0,0 0 1,1-1-1,-1 1 0,0 0 0,1 0 0,-1 0 1,1 0-1,-1 0 0,0 0 0,1-1 0,-1 1 1,0 0-1,1 0 0,-1 0 0,0-1 0,0 1 1,1 0-1,-1-1 0,0 1 0,0 0 0,1 0 1,-1-1-1,0 1 0,0 0 0,0-1 0,1 1 1,-1-1-1,0 1 0,0 0 0,0-1 0,0 1 1,0 0-1,0-1 0,0 1 0,0-1 0,0 1 1,0 0-1,0-1 0,0 0 0,26 34 122,-21-26-88,0 0-27,16 20-3,37 38 0,-52-59-42,-1-1 0,2 0-1,-1 0 1,0 0 0,1-1 0,0 0-1,0 0 1,0 0 0,0-1 0,1 0 0,-1-1-1,13 3 1,-19-5 27,1 0 0,-1 0 1,1 0-1,-1 0 0,0 0 0,1-1 0,-1 1 1,0 0-1,1-1 0,-1 1 0,0-1 0,0 1 0,1-1 1,-1 0-1,0 1 0,0-1 0,0 0 0,0 0 1,0 0-1,0 0 0,0 0 0,0 0 0,0 0 0,0 0 1,-1 0-1,1-1 0,0 1 0,-1 0 0,1 0 1,-1-1-1,1 1 0,-1 0 0,0-1 0,0 1 0,1-2 1,0-3 102,-1 1 0,1 0 0,-1-1 0,0 1 1,-1-1-1,1 1 0,-3-9 0,1 6 81,-2 0-1,1 1 0,-1-1 1,0 1-1,-9-11 1,9 11-109,-1 1 1,1-1-1,0 1 1,1-1-1,-5-12 1,8 18-132,0 0 1,0 0-1,0 0 1,0 0-1,0 0 1,0 0-1,0 0 0,0 0 1,0 0-1,1 1 1,-1-1-1,0 0 1,0 0-1,1 0 1,-1 0-1,1 0 0,-1 0 1,1 1-1,-1-1 1,1 0-1,0 0 1,-1 1-1,1-1 0,0 1 1,-1-1-1,1 0 1,0 1-1,0-1 1,0 1-1,0 0 1,-1-1-1,1 1 0,0 0 1,2-1-1,33-6-2760,-8 5-777,51 4 0,-54 0 2979,0-1 0,-1-2 0,28-3-1,-43 2 1378,-1 0 0,0 0 1,0-1-1,0 0 0,0-1 0,11-6 0,-19 10-737,0 0 1,0 0-1,1 0 0,-1 0 1,0 0-1,0 0 0,0 0 1,0 0-1,0 0 0,0 0 1,1 0-1,-1-1 1,0 1-1,0 0 0,0 0 1,0 0-1,0 0 0,0 0 1,0 0-1,0 0 0,1 0 1,-1 0-1,0-1 1,0 1-1,0 0 0,0 0 1,0 0-1,0 0 0,0 0 1,0 0-1,0 0 0,0-1 1,0 1-1,0 0 1,0 0-1,0 0 0,0 0 1,0 0-1,0-1 0,0 1 1,0 0-1,0 0 0,0 0 1,0 0-1,0 0 1,0 0-1,0 0 0,0-1 1,0 1-1,-1 0 0,1 0 1,0 0-1,0 0 0,0 0 1,0 0-1,0 0 1,0 0-1,0-1 0,0 1 1,0 0-1,-1 0 0,1 0 1,0 0-1,0 0 0,0 0 1,-1 0 92,0 0 0,1 0 0,-1 1 0,0-1 0,1 0 0,-1 0 0,0 1 0,1-1 1,-1 0-1,0 1 0,1-1 0,-1 1 0,1-1 0,-1 1 0,1-1 0,-1 1 0,1-1 0,-1 1 0,0 0 0,-36 45 376,28-35-442,0 0-1,0 1 1,1 0 0,1 0 0,0 1 0,-7 16 0,11-22-46,1 0 1,-1 0 0,1 1-1,0-1 1,1 1 0,0-1-1,0 1 1,0 0 0,1-1-1,0 1 1,2 11-1,-1-16-8,0 0-1,-1 0 0,1-1 0,0 1 1,1 0-1,-1-1 0,0 1 0,1-1 0,0 1 1,-1-1-1,1 0 0,0 0 0,0 0 1,0 0-1,0 0 0,1 0 0,-1 0 0,0-1 1,1 1-1,0-1 0,-1 0 0,1 1 1,0-1-1,-1-1 0,1 1 0,0 0 0,0-1 1,0 1-1,-1-1 0,1 0 0,0 0 0,0 0 1,4 0-1,-2-1 2,1 0 0,0 0 0,-1 0 0,1-1 0,-1 0 1,1 0-1,-1 0 0,0-1 0,0 0 0,0 0 0,5-4 0,52-45 149,-45 36 26,-9 8 412,1 0 1,-2-1 0,8-10 0,-9 52 185,-5-28-924,-1 1 0,1-1 1,0 0-1,0 1 0,1-1 0,-1 0 0,1 0 0,0 0 0,1 0 0,-1 0 1,1-1-1,0 1 0,0-1 0,1 1 0,7 6 0,14 5-1942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56.1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1119 2269 13283,'34'46'5041,"-63"-46"-3625,3 0-328,-26-12-215,-8-10-25,-5-11-120,-13-22 24,-10-39-8,-1-27-40,-14-61-159,-23-37-161,-6-46-272,8-11-48,25 4-304,41 23-104,40 51-345,13 19-551,16 41-1048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56.8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0 12027,'1'7'5209,"-1"17"-2297,-11 12-903,-8 16-633,2 3-192,16-3-488,2-6-111,24-9-161,6-6-128,8-16-144,6-7-64,1-11-136,-2-9-144,-4-4-440,-1 0-273,-14-4-767,-6 1-344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57.2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54 13299,'17'-8'5521,"7"-6"-3697,15-1-551,8 5-145,0 4-648,5 6-224,-14 1-384,-6 9-464,-16 6-1096,-12 2-257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57.5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15219,'12'5'5609,"9"0"-4296,6-4-337,21-1-216,-1 0-216,5-6-352,0 7-232,-5 3-712,-8 4-544,-3 5-1073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57.9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74 15283,'34'-38'5411,"-34"38"-5325,0 0 1,1 0-1,-1 0 1,0 0 0,0-1-1,0 1 1,1 0-1,-1 0 1,0 0-1,0 0 1,1 0 0,-1 0-1,0 0 1,0 0-1,1 0 1,-1 0-1,0 0 1,0 0 0,1 0-1,-1 0 1,0 0-1,0 0 1,1 1-1,-1-1 1,0 0 0,0 0-1,0 0 1,1 0-1,-1 0 1,0 0-1,0 1 1,0-1-1,0 0 1,1 0 0,-1 0-1,0 1 1,0-1-1,0 0 1,0 0-1,0 0 1,1 1 0,-1-1-1,0 0 1,0 0-1,0 1 1,0-1-1,0 0 1,0 0 0,0 1-1,0-1 1,5 17 164,-4-13 170,8 17-302,0 0-1,1-1 1,0 0-1,2 0 0,1-1 1,0-1-1,1 0 0,1-1 1,1 0-1,0-1 0,34 24 1,-44-36-55,1 0 1,-1 0-1,1 0 0,0-1 1,0 0-1,1-1 1,7 3-1,-13-5-33,-1 0 0,1 0 0,0 0 0,-1 0 0,1 0 0,-1 0 0,1 0 0,0-1 0,-1 1 0,1 0 0,-1-1 0,1 0 0,-1 1 0,1-1 0,-1 0-1,2-1 1,-1 0 13,0 1-1,0-1 0,-1 0 0,1 0 0,-1 0 0,0-1 0,1 1 0,-1 0 0,0 0 0,0-1 0,0 1 0,-1-1 0,2-3 0,11-81 692,-11 68-666,0 0 0,1 1 0,0-1 0,2 1 0,0 0 0,1 0 0,16-32 0,-20 47-106,0 1 0,0 0 0,0-1 0,1 1-1,-1 0 1,0 0 0,1 1 0,-1-1 0,1 0 0,0 1 0,-1-1-1,1 1 1,0 0 0,0 0 0,0 0 0,0 1 0,0-1 0,0 0-1,0 1 1,0 0 0,0 0 0,0 0 0,0 0 0,0 1 0,0-1 0,0 1-1,0-1 1,0 1 0,3 1 0,11 4-235,0 1 1,0 0-1,27 17 1,-29-15 240,-5-4 15,-1 1 1,1 1-1,-1-1 0,0 1 1,-1 1-1,0 0 1,0 0-1,8 11 0,-14-16 34,0 0-1,0 0 0,0 0 1,-1 0-1,1 0 0,-1 0 1,0 1-1,0-1 1,0 0-1,0 1 0,0-1 1,-1 1-1,0-1 0,0 1 1,0-1-1,0 1 0,0-1 1,-1 1-1,1-1 0,-1 1 1,0-1-1,0 1 1,0-1-1,-1 0 0,1 0 1,-1 0-1,0 1 0,0-2 1,-4 7-1,2-5 49,0 0 1,0 0-1,0-1 0,-1 1 1,1-1-1,-1 0 0,0 0 0,0 0 1,0-1-1,0 1 0,0-1 1,-10 2-1,13-3-19,-1-1 1,0 1-1,0-1 0,0 0 1,0 1-1,1-1 0,-1 0 0,0-1 1,0 1-1,0 0 0,0-1 1,0 0-1,1 0 0,-1 1 1,0-2-1,1 1 0,-1 0 0,1 0 1,-1-1-1,1 0 0,-1 1 1,1-1-1,0 0 0,0 0 1,0 0-1,-3-4 0,2 1-5,0-1 0,0 0 0,1 0 0,0 0 0,0 0 0,0-1 0,1 1 0,0 0 0,0-1 0,0 1 0,1-1 0,0 1 0,0-1 0,1 1 0,2-11 0,-3 12-142,1 1 1,0 0-1,0 0 0,1 0 1,0 0-1,-1 0 0,1 0 1,0 0-1,1 1 0,-1-1 0,1 1 1,-1-1-1,1 1 0,0 0 1,0 0-1,1 0 0,-1 1 1,0-1-1,1 1 0,0-1 1,-1 1-1,1 1 0,0-1 0,8-2 1,27 2-2527,0 6-712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58.2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185 90 14875,'19'-87'4796,"-17"84"-2161,-2 14-1759,-3 18-290,-5-5-410,-1 0-1,-1-1 1,-1 0 0,-1-1 0,-1 0 0,-2 0-1,1-2 1,-2 0 0,-1 0 0,0-2 0,-36 29 0,53-47-177,-1 0 0,1 1 0,0-1 0,-1 0 0,1 1 0,-1-1 0,1 0 0,-1 1 0,1-1 0,0 0 0,-1 1 0,1-1 0,0 0 0,-1 1 0,1-1 0,0 1 0,0-1 0,-1 1 0,1-1 0,0 1 1,0-1-1,0 1 0,0-1 0,0 1 0,0 0 0,11 1-61,23-8-125,1-5-390,-1 1-1,2 2 1,47-4-1,-64 9 489,-1 0 0,0-1-1,0-1 1,0-1 0,-1-1-1,1 0 1,28-17-1,-43 22 138,1 0 0,-1-1 0,0 1 0,0 0 0,0-1 0,-1 0 0,1 0 0,0 0 0,-1 0 0,0 0-1,0-1 1,0 1 0,2-4 0,13-49 2295,-14 45-1370,1 25 1315,-1-4-2250,0 0-1,0 0 1,1-1 0,0 0-1,1 0 1,0 0-1,10 13 1,-12-18-34,1 0 0,0 1 1,0-1-1,1-1 0,-1 1 0,1-1 0,0 1 1,0-2-1,0 1 0,0 0 0,0-1 0,0 0 1,1 0-1,-1 0 0,11 1 0,-8-2 2,-1-1-1,1 1 0,0-1 1,-1-1-1,1 1 1,-1-1-1,1 0 0,-1-1 1,1 0-1,-1 0 1,0-1-1,13-6 0,-17 7-14,1 0-1,0 0 1,-1-1-1,0 0 1,0 1 0,0-1-1,0-1 1,0 1-1,-1 0 1,1-1-1,-1 1 1,0-1-1,0 0 1,0 1-1,0-1 1,-1 0-1,1 0 1,-1 0-1,0 0 1,-1-1-1,1 1 1,-1 0-1,1 0 1,-2-8 0,0 0-448,-1 1 0,-1-1 0,1 0 0,-6-11 0,5 13-372,-2-7-1324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58.8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81 157 9994,'15'-111'4502,"-15"109"-4308,1-1 1,-1 1-1,1 0 0,-1 0 0,1 0 0,0-1 0,0 1 0,0 0 0,0 0 0,0 0 0,1 0 0,-1 1 0,1-1 0,-1 0 0,1 1 0,0-1 0,-1 0 0,1 1 0,0 0 1,0-1-1,0 1 0,3-1 0,-3 1-147,0 1 1,0-1 0,1 1-1,-1 0 1,0 0-1,0 0 1,1 0 0,-1 0-1,0 1 1,0-1-1,0 1 1,1-1 0,-1 1-1,0 0 1,0-1 0,0 1-1,0 0 1,0 1-1,0-1 1,-1 0 0,1 0-1,0 1 1,0-1-1,-1 1 1,3 3 0,-2-1-26,0 1 0,0 0 0,0 0 1,-1 0-1,0 0 0,0 0 0,0 1 1,-1-1-1,1 0 0,-1 0 0,0 1 1,-1-1-1,0 0 0,-2 10 0,-2 10 121,-15 39-1,13-45 140,-1 0-1,-1-1 0,0 0 0,-1 0 1,-1-1-1,-1 0 0,0-1 1,-1 0-1,-30 26 0,19-27 621,16-11-293,23-4-324,16-3-168,-24 2-98,0 0 0,0 0 0,0 0 0,0 1 0,0 0 1,1 1-1,-1 0 0,0 0 0,0 0 0,0 1 0,8 3 0,0 2-362,-6-2-232,-1-1-1,1-1 1,0 1 0,10 1-1,-17-4 486,-1-1 0,0 1 0,1-1 0,-1 0-1,1 0 1,-1 0 0,0 0 0,1 0 0,-1 0-1,1 0 1,-1 0 0,1-1 0,-1 1-1,0-1 1,1 1 0,-1-1 0,0 1 0,1-1-1,-1 0 1,0 1 0,0-1 0,0 0 0,1 0-1,-1 0 1,0 0 0,0 0 0,-1 0-1,1 0 1,0 0 0,0-1 0,0 1 0,-1 0-1,2-3 1,3-10-2542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59.2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1 203 14235,'5'0'5665,"27"8"-3200,1-6-937,11 0-416,6-2-287,1 0-922,-1 0-511,7 5-856,0-2-448,-10-3-1769</inkml:trace>
  <inkml:trace contextRef="#ctx0" brushRef="#br0" timeOffset="1">480 241 11058,'43'37'6114,"-55"-61"-185,7-9-2864,2-16-1337,2-11-352,5 10-888,1 9-664,5 25-1376,-2 11-833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50.1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0 205 12547,'18'-3'4449,"192"-23"-3513,-14-8 16,55-2 8,30-4-40,2 5-423,11 11 7,2 18-80,-20 7-112,-18 15-16,-23 12-80,-36 6-128,-13 4 64,-11 5-72,-4 0-192,-20-3 40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59.5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217 113 8954,'27'-4'2252,"40"0"1,-66 4-2177,-1 0 0,1 0 1,-1 0-1,1 0 0,-1 0 0,1 0 1,-1 0-1,1 0 0,-1 1 1,1-1-1,-1 0 0,1 0 0,-1 0 1,1 1-1,-1-1 0,1 0 0,-1 0 1,0 1-1,1-1 0,-1 0 0,1 1 1,-1-1-1,0 1 0,1-1 1,-1 0-1,0 1 0,0-1 0,1 1 1,-1-1-1,0 1 0,0-1 0,0 1 1,0-1-1,1 1 0,-1-1 0,0 1 1,0-1-1,0 1 0,0-1 1,0 1-1,0-1 0,0 1 0,-1-1 1,1 1-1,0-1 0,0 1 0,0-1 1,0 1-1,-1-1 0,1 1 0,0-1 1,0 1-1,-1-1 0,1 1 1,-20 24 2352,8-14-1625,-1-2 0,1 1-1,-2-2 1,1 0 0,-1 0 0,0-1 0,-1-1-1,-22 7 1,30-11-582,0-1-1,0 0 1,0 0 0,-1 0-1,1-1 1,0 0-1,0 0 1,0-1 0,-9-2-1,11 2-156,1 0 0,-1-1 0,1 0-1,0 0 1,0 0 0,0 0 0,0-1-1,0 1 1,0-1 0,1 0-1,-1 0 1,1-1 0,0 1 0,0-1-1,-4-5 1,5 5-51,1 0-1,-1 1 1,0-1-1,1-1 0,0 1 1,0 0-1,0 0 1,0 0-1,1-1 1,0 1-1,0 0 1,0 0-1,0-1 0,1 1 1,-1 0-1,1 0 1,0-1-1,0 1 1,1 0-1,-1 0 0,1 0 1,0 1-1,0-1 1,3-4-1,0 1-90,-1 0 0,1 1-1,0 0 1,0 0 0,1 0-1,-1 0 1,1 1-1,1 0 1,-1 1 0,1-1-1,-1 1 1,9-4 0,-10 7-149,1 0 0,-1 0 1,0 0-1,1 1 0,-1 0 1,1 0-1,-1 0 0,0 0 1,1 1-1,-1 0 0,0 0 1,1 1-1,-1-1 0,0 1 0,0 0 1,0 1-1,-1-1 0,1 1 1,0 0-1,-1 0 0,6 6 1,23 23-2641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59.9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1 278 11306,'47'47'10624,"-41"-57"-8170,4-20-2177,-7 20 130,43-125 1272,-46 134-1665,0 1 0,0-1 0,0 1 0,0-1 0,1 0 0,-1 1 0,0-1 0,0 1 0,1-1 0,-1 1 0,0-1 0,1 1 0,-1-1 0,1 1 0,-1 0 0,0-1 0,1 1 0,-1-1 0,1 1 0,-1 0 0,1-1 0,0 1 0,-1 0 0,1 0 0,-1 0 0,1-1 0,-1 1 0,1 0 0,0 0 0,-1 0 0,1 0 0,-1 0 0,1 0 0,0 0 0,-1 0 0,1 0 0,-1 0 0,1 0 0,0 1-1,-1-1 1,1 0 0,-1 0 0,1 1 0,-1-1 0,1 0 0,-1 1 0,1-1 0,-1 0 0,1 1 0,-1-1 0,1 1 0,-1-1 0,0 0 0,1 2 0,27 34 108,-19-23-39,-1-4-63,0 0 1,0 0 0,1-1 0,0 0-1,1 0 1,0-1 0,12 7 0,-16-11-10,1 0 1,-1 0 0,1-1-1,-1 0 1,1 0 0,0 0-1,0-1 1,0 0 0,-1 0-1,1-1 1,0 0 0,0 0-1,13-2 1,-18 1 16,0 1 1,0-1-1,0 0 0,0 0 0,0 0 1,0 0-1,-1 0 0,1 0 0,0 0 0,0 0 1,-1-1-1,1 1 0,-1-1 0,1 1 1,-1-1-1,0 0 0,1 0 0,-1 1 1,0-1-1,0 0 0,0 0 0,-1 0 1,1 0-1,0 0 0,-1 0 0,1 0 1,-1 0-1,0-1 0,1-2 0,-1-8 334,0-1-1,-1 1 1,-4-24-1,2 18-151,-2-9-15,3 20-129,0 1-1,1-1 1,0 1 0,1-1 0,-1 1 0,2-15 0,0 20-97,-1 0 0,1 1 1,0-1-1,0 0 0,-1 0 1,1 1-1,0-1 1,0 1-1,1-1 0,-1 1 1,0-1-1,0 1 0,1 0 1,-1-1-1,1 1 0,-1 0 1,1 0-1,0 0 0,-1 0 1,1 0-1,0 1 0,-1-1 1,1 0-1,0 1 0,0 0 1,0-1-1,0 1 0,0 0 1,-1 0-1,1 0 0,0 0 1,0 0-1,2 1 0,4 0-637,0 0-1,0 1 0,0 0 1,0 1-1,-1-1 0,1 2 1,-1-1-1,1 1 0,10 8 0,-7-6-196,19 11-1969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4:00.3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33 272 10514,'-5'5'10635,"-5"-10"-7467,5-6-687,-4-15-313,5-7-792,6-3-511,0-11-465,2 8-24,5 8-744,0 1-792,4 12-1969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39:48.9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14 12563,'-2'-5'5009,"-3"-3"-2969,2 42-1408,0 31 8,0 70-103,3 45 23,-4 72-128,8 24 0,-4 9-8,1-12-240,11-65-360,-1-32-344,8-59-824,-6-28-385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39:49.5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8 218 11058,'-6'-24'6310,"5"-11"-3044,1 35-3227,0-1 1,0 1 0,0-1 0,0 1-1,0-1 1,0 1 0,0-1 0,0 1-1,0 0 1,0-1 0,0 1 0,0-1-1,0 1 1,0-1 0,1 1 0,-1 0-1,0-1 1,0 1 0,1-1 0,-1 1-1,0 0 1,0-1 0,1 1 0,-1 0-1,0-1 1,1 1 0,-1 0-1,1 0 1,-1-1 0,0 1 0,1 0-1,-1 0 1,1 0 0,-1 0 0,1-1-1,-1 1 1,0 0 0,1 0 0,-1 0-1,1 0 1,-1 0 0,1 0 0,-1 0-1,1 0 1,-1 0 0,1 0 0,-1 1-1,0-1 1,1 0 0,-1 0 0,1 0-1,-1 0 1,0 1 0,1-1-1,22 17 792,4 16-323,-1 0 0,-1 2-1,34 67 1,14 20-113,-68-115-376,1 3 2,1 0 1,0-1-1,0 0 0,1 0 1,0 0-1,1-1 0,12 9 1,-21-17 3,1 0 0,-1 0 0,1 0 1,-1 0-1,1-1 0,-1 1 0,1 0 1,-1 0-1,1-1 0,-1 1 0,1 0 0,-1-1 1,1 1-1,-1 0 0,1-1 0,-1 1 1,0-1-1,1 1 0,-1 0 0,0-1 1,1 1-1,-1-1 0,0 1 0,0-1 1,0 1-1,1-1 0,-1 1 0,0-1 1,0 0-1,0 1 0,0-1 0,10-28 282,-8 21-184,99-250 1177,-86 227-1209,1 0 1,2 2 0,1 0 0,2 1-1,45-49 1,-57 69-64,-7 7-25,0-1 1,-1 0 0,1 1 0,0-1 0,0 0 0,-1 0-1,1 0 1,-1 0 0,0 0 0,0 0 0,0 0 0,0-1-1,2-3 1,-3 5-67,-1 1 0,1-1 1,0 1-1,0 0 0,-1-1 0,1 1 0,0 0 0,0 0 0,-1-1 0,1 1 0,0 0 1,-1 0-1,1-1 0,0 1 0,-1 0 0,1 0 0,-1 0 0,1-1 0,0 1 0,-1 0 1,1 0-1,-1 0 0,1 0 0,0 0 0,-1 0 0,1 0 0,-1 0 0,1 0 0,0 0 1,-1 0-1,1 0 0,-1 0 0,1 0 0,0 1 0,-1-1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39:5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11186,'0'0'376,"-1"0"0,1 0 0,-1 0 0,0-1 0,1 1-1,-1 0 1,1 0 0,-1 0 0,1 0 0,-1 0 0,1 0 0,-1 0-1,0 0 1,1 0 0,-1 0 0,1 1 0,-1-1 0,1 0-1,-1 0 1,1 0 0,-1 1 0,1-1 0,-2 1 0,-10 13 3004,-9 28-3782,14-27 1418,-9 16-612,1-4-34,-13 35 1,25-53-317,0 0 1,0 1-1,1 0 1,0-1-1,1 1 1,0 0-1,1 19 1,0-25-49,1 0 1,0 0 0,0 0 0,0 0 0,1 0 0,-1 0 0,1 0 0,0-1 0,0 1 0,0-1 0,1 1-1,-1-1 1,1 0 0,-1 0 0,1 0 0,0 0 0,1-1 0,-1 1 0,0-1 0,1 0 0,-1 0 0,1 0-1,0 0 1,-1-1 0,9 3 0,-7-2-32,0-1 1,0 0-1,0 0 0,0 0 0,1-1 0,-1 1 1,0-1-1,0-1 0,1 1 0,-1-1 1,0 0-1,0 0 0,0 0 0,0-1 0,0 1 1,0-1-1,0-1 0,-1 1 0,9-6 0,-2 0-478,-1-1-1,0 0 1,-1 0-1,0-1 1,0 0-1,14-22 1,-3-10-1610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39:56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14083,'1'0'5721,"17"0"-3288,-2 4-953,22 2-688,-2-3-24,11 7-328,-7-10-191,-10 0-538,4 5-599,-28-5-1368</inkml:trace>
  <inkml:trace contextRef="#ctx0" brushRef="#br0" timeOffset="1">2 225 12139,'-2'1'5993,"17"9"-1344,6 0-2865,25 1-1160,-1 2-120,9-6-415,-1-6-642,6-4-2631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39:56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123 270 13243,'-12'10'966,"7"-6"-475,0 0-1,0 1 1,0 0 0,1 0-1,-1 0 1,-4 7-1,9-11-420,-1 0 0,1-1 1,0 1-1,-1 0 0,1 0 0,0-1 0,0 1 0,0 0 0,0 0 0,-1 0 1,1-1-1,0 1 0,0 0 0,1 0 0,-1-1 0,0 1 0,0 0 0,0 0 1,0-1-1,1 1 0,-1 0 0,1 1 0,0-1 39,1 1-1,-1-1 1,1 0-1,-1 1 1,1-1 0,-1 0-1,1 0 1,0 0-1,0 0 1,-1 0 0,1-1-1,0 1 1,2 0-1,13 3 75,-1 0-1,0-1 0,1-1 0,0 0 1,-1-1-1,1-1 0,0-1 1,-1 0-1,1-1 0,0-1 0,-1-1 1,0 0-1,0-1 0,16-7 0,-29 10-179,0 1 0,0-1 0,0 1 0,0-1-1,0 0 1,-1 0 0,1 0 0,-1-1 0,1 1-1,-1-1 1,0 1 0,0-1 0,0 0 0,0 0-1,0 0 1,-1 0 0,2-3 0,-3 4-4,1-1 0,-1 1 0,0-1 1,0 0-1,0 1 0,0-1 0,0 1 1,-1-1-1,1 1 0,-1 0 0,0-1 1,1 1-1,-1-1 0,0 1 0,-1 0 1,1 0-1,-2-4 0,-4-3 23,-1 1 1,0 0-1,0 0 1,0 1-1,-1 0 1,0 0-1,0 1 1,-14-7-1,-11-3 498,-67-22 1,66 27 491,-65-31 0,96 40-895,0 0 1,1-1-1,-1 1 1,1-1 0,-1 1-1,-4-7 1,7 8-103,1 0 0,-1 1 0,1-1 0,-1 0 1,1 1-1,0-1 0,-1 0 0,1 0 0,0 1 1,-1-1-1,1 0 0,0 0 0,0 1 0,0-1 0,0 0 1,0 0-1,0 0 0,0 1 0,0-1 0,0 0 1,0 0-1,1 0 0,-1 1 0,0-1 0,0 0 0,1 0 1,-1 1-1,0-1 0,1 0 0,-1 1 0,1-1 1,-1 0-1,1 1 0,-1-1 0,1 1 0,0-1 1,-1 1-1,1-1 0,0 1 0,-1-1 0,1 1 0,0 0 1,-1-1-1,1 1 0,0 0 0,0 0 0,-1-1 1,2 1-1,6-3-60,-1 1 0,0 0 0,0 0 0,1 1 1,-1 0-1,1 0 0,-1 1 0,11 0 0,3 2-698,36 7-1,5 6-1157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39:5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242 441 15067,'4'-6'830,"0"0"0,-1-1 1,1 1-1,-1 0 0,-1-1 0,1 0 0,-1 0 0,2-9 0,-2 5-484,-1 0 0,0 0-1,-1 0 1,-2-21 0,-1 12-548,-1-1 0,0 1 1,-2 1-1,-1-1 1,-12-25-1,12 31-337,0 1 1,-1 0-1,-1 0 0,0 1 1,0 0-1,-2 1 1,-18-18-1,23 25 233,1 0-1,0 0 1,-1 1 0,0-1-1,0 1 1,0 1 0,0-1 0,-12-2-1,14 4 204,0 0-1,0 1 1,0 0 0,0 0-1,0 0 1,0 0-1,-1 1 1,1-1-1,0 1 1,0 0 0,1 0-1,-1 1 1,0-1-1,0 1 1,-4 3-1,7-5 142,1 0-1,-1 0 0,1 0 0,0 0 0,-1 0 1,1 0-1,0 1 0,-1-1 0,1 0 0,-1 0 1,1 1-1,0-1 0,0 0 0,-1 1 1,1-1-1,0 0 0,-1 1 0,1-1 0,0 0 1,0 1-1,0-1 0,0 0 0,-1 1 0,1-1 1,0 1-1,0-1 0,0 0 0,0 1 0,0-1 1,0 1-1,0 0 0,12 6 1240,30-2 961,-34-4-1804,35 2 1366,1-3-1,74-7 0,-77 3-2187,1 1 0,-1 2 0,57 7 0,-60 1-1433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39:5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14547,'2'83'6249,"-1"-122"-3056,9-8-1200,1-10-1009,-7-11-192,2 19-664,-9 2-320,-2 26-1296,5 14-1073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51.0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69 14139,'5'11'5023,"-1"7"-3257,3 8-1499,19 33 388,3-1-1,71 106 0,-98-160-557,0-1-1,1 0 0,-1 1 0,1-1 1,0 0-1,0-1 0,0 1 1,4 2-1,-6-4-56,-1-1 1,1 0-1,0 0 1,0 0-1,-1 1 1,1-1-1,0 0 1,0 0-1,0 0 1,-1 0-1,1 0 1,0 0-1,0 0 1,0-1-1,-1 1 1,1 0-1,0 0 1,0-1-1,-1 1 1,1 0-1,0-1 0,-1 1 1,1-1-1,0 1 1,-1-1-1,1 1 1,-1-1-1,1 1 1,0-1-1,-1 0 1,0 1-1,1-1 1,-1 0-1,1 1 1,-1-1-1,0 0 1,1 1-1,-1-1 1,0 0-1,0 0 1,0 1-1,1-3 0,91-250 2308,-79 219-2241,-4 9-222,2 1 0,24-43 0,-34 66-26,0-1 0,0 1 0,-1 0 0,1 0-1,0 0 1,0 0 0,0 0 0,0 0 0,1 1 0,-1-1-1,0 0 1,0 1 0,0-1 0,1 0 0,-1 1 0,0-1 0,1 1-1,-1 0 1,3-1 0,10 3-2426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39:5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92 12227,'5'4'715,"1"0"1,0 0-1,-1 0 1,0 1-1,0-1 1,0 1-1,-1 1 1,1-1-1,-1 1 1,-1-1-1,6 11 1,-6-10-562,-1 0 1,0 0-1,0 0 1,-1 0-1,1 0 1,-1 0-1,-1 0 1,1 1-1,-1-1 1,0 0-1,-1 1 1,1-1-1,-1 0 1,-1 0-1,1 1 1,-1-1-1,0 0 1,0-1-1,-1 1 0,1 0 1,-1-1-1,-1 1 1,1-1-1,-1 0 1,0 0-1,0 0 1,0-1-1,-1 1 1,0-1-1,0 0 1,-5 3-1,5-3 37,-1-1 1,1 1-1,-1-1 0,0-1 0,0 1 0,0-1 1,0 0-1,0 0 0,0-1 0,-1 0 0,1 0 0,0 0 1,-12-1-1,14-1-95,-1 1 0,0-1-1,0-1 1,0 1 0,1-1 0,-1 0 0,0 0 0,1 0 0,0 0 0,-1-1-1,1 0 1,0 0 0,1 0 0,-1 0 0,0-1 0,1 1 0,0-1 0,-4-6-1,-1-3-61,0 0 0,1-1 0,1 0-1,1 0 1,0-1 0,1 1 0,0-1-1,1 0 1,1 0 0,0 0 0,1 0-1,1-1 1,0 1 0,1 0-1,0 0 1,8-28 0,-9 41-145,1-1-1,0 1 1,0 0 0,0-1-1,0 1 1,0 0 0,1 0-1,-1 0 1,0 0 0,1 0-1,0 0 1,-1 0 0,1 0-1,0 1 1,0-1 0,0 1-1,0-1 1,1 1 0,-1 0-1,0 0 1,0 0 0,1 0-1,-1 0 1,1 0 0,-1 1-1,0-1 1,1 1 0,-1 0 0,1 0-1,-1 0 1,1 0 0,0 0-1,-1 0 1,0 1 0,1-1-1,-1 1 1,1-1 0,-1 1-1,5 2 1,33 20-1467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0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0 266 11883,'7'58'9025,"-3"-68"-6096,2-12-2336,-1 0-269,0 0 0,-1 0 0,-1-1 0,-1-25 0,6-5 259,-7 51-552,-1 1-1,1-1 0,-1 0 1,1 1-1,0-1 0,-1 1 1,1-1-1,0 1 0,0-1 1,0 1-1,3-3 0,-4 4-20,1 0-1,-1 0 1,1-1-1,-1 1 1,1 0-1,-1 0 0,1 0 1,-1 0-1,1 0 1,0 0-1,-1 0 1,1 0-1,-1 0 1,1 0-1,-1 1 1,1-1-1,-1 0 0,1 0 1,-1 0-1,1 1 1,-1-1-1,1 0 1,-1 0-1,1 1 1,-1-1-1,1 1 1,-1-1-1,1 0 1,-1 1-1,0-1 0,1 1 1,-1-1-1,0 1 1,0-1-1,1 1 1,-1 0-1,40 57-11,-32-44-25,0-1 0,1-1-1,0 0 1,1 0 0,0 0 0,1-1 0,0-1 0,1 0 0,16 10 0,-26-18 26,0 0 1,0-1-1,1 0 1,-1 0-1,1 0 1,-1 0-1,1 0 1,-1 0-1,1 0 1,0-1-1,-1 1 1,1-1 0,0 0-1,0 0 1,-1 0-1,1 0 1,0 0-1,-1-1 1,4 0-1,-4 0 10,0 0 0,-1-1-1,1 1 1,0 0 0,-1-1 0,1 1-1,0-1 1,-1 0 0,0 1-1,1-1 1,-1 0 0,0 0 0,0 0-1,0 0 1,0 0 0,-1 0 0,1 0-1,0-3 1,2-10 117,-1-1 1,-1 1-1,0-1 0,-1 1 0,-2-17 1,2 24-28,-6-36 524,4 33-402,1 0 1,0 0-1,1 0 0,0-13 0,0 23-258,1 0 1,-1 0 0,0 0-1,1 1 1,-1-1 0,1 0-1,-1 0 1,1 0-1,0 0 1,-1 0 0,1 0-1,0 1 1,-1-1 0,1 0-1,0 1 1,0-1 0,0 0-1,0 1 1,0-1-1,0 1 1,-1 0 0,1-1-1,0 1 1,0 0 0,0-1-1,1 1 1,-1 0 0,1 0-1,34-1-1126,-30 1 930,5 0-24,-1 1 0,0 0 0,0 0 0,0 1 1,-1 1-1,15 4 0,-20-5 238,-1-1 1,0 1-1,1 0 0,-1 0 1,0 0-1,0 0 0,0 0 1,-1 1-1,1-1 0,-1 1 1,1 0-1,-1 0 0,0 0 0,0 0 1,0 0-1,0 0 0,0 0 1,-1 1-1,0-1 0,2 8 1,4 39 55,-6-37-26,1 0-1,0 0 1,1 0 0,7 22-1,-9-32-6,1 1 1,0-1-1,0 0 0,0 1 0,0-1 0,0 0 0,1 0 0,-1 0 1,1-1-1,0 1 0,0-1 0,0 1 0,0-1 0,0 0 0,1 0 0,-1-1 1,0 1-1,1-1 0,0 1 0,7 1 0,0-2 30,0 1 0,0-1-1,0-1 1,0 0 0,1-1-1,16-2 1,-23 2-29,0 0 0,0 0-1,0 0 1,-1 0 0,1-1 0,0 0-1,-1 0 1,1 0 0,-1 0 0,0-1-1,0 0 1,0 1 0,0-2 0,0 1-1,0 0 1,-1-1 0,4-4-1,-6 6-74,0-1 0,-1 1-1,1 0 1,-1 0 0,1 0-1,-1 0 1,0-1-1,1 1 1,-1 0 0,0 0-1,-1 0 1,0-5-1,0-5-555,4-15-1045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0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 13179,'12'0'5825,"15"-2"-2384,6 1-1465,16-6-888,3 7-255,-5 0-569,-5 0-144,-21-2-576,-8 4-513,-15 5-1391,-6 7-3265</inkml:trace>
  <inkml:trace contextRef="#ctx0" brushRef="#br0" timeOffset="1">0 194 11114,'13'0'5794,"31"0"-1097,15 5-2881,6-7-1376,3 2-176,-11 0-712,-22 0-664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0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8322,'-15'2'8280,"-2"1"-4160,-61 26-3391,59-20-562,1 1 0,0 1 0,1 0 0,0 2 1,-24 23-1,-21 15 109,47-40-223,-2 0 19,1 1 1,1 0-1,-27 30 1,39-39-54,0 1 0,0 0 1,1-1-1,-1 1 0,1 0 0,0 1 1,1-1-1,-1 0 0,-1 9 1,2-10-7,1-1 1,0 1-1,0 0 1,0 0-1,0-1 1,1 1-1,-1 0 1,1 0-1,-1-1 1,1 1-1,0 0 1,0-1-1,0 1 1,1-1-1,-1 1 1,1-1-1,2 4 1,0-2-14,0 0 0,0 0 0,1 0 1,-1-1-1,1 1 0,0-1 0,0 0 0,0-1 0,0 1 1,1-1-1,-1 0 0,1 0 0,6 1 0,-1-1 20,-1 0 0,1-1 0,0 0 0,0-1 1,0 0-1,13-2 0,-8 0-7,-1-2 1,0 1-1,-1-2 1,1 0 0,-1-1-1,0-1 1,0 0-1,14-10 1,-18 10 87,0 0 0,0 0 0,-1-1 0,-1-1 0,1 0 0,-1 0 0,-1 0 0,0-1 0,0 0 0,9-20 0,-13 12 682,-3 18-761,0 0 1,0-1-1,0 1 0,0 0 1,0 0-1,0-1 0,0 1 1,0 0-1,0 0 0,0-1 1,0 1-1,0 0 0,0 0 1,0 0-1,-1-1 0,1 1 1,0 0-1,0 0 0,0 0 1,0-1-1,-1 1 0,1 0 1,0 0-1,0 0 0,0 0 1,-1 0-1,1-1 0,0 1 1,0 0-1,-1 0 0,1 0 1,0 0-1,0 0 0,0 0 1,-1 0-1,1 0 0,0 0 1,0 0-1,-1 0 0,1 0 1,0 0-1,0 0 0,-1 0 1,1 0-1,0 0 0,0 0 1,-1 0-1,1 1 0,0-1 1,0 0-1,-1 0 0,1 0 1,0 0-1,0 0 0,0 1 1,0-1-1,-1 0 0,1 0 1,0 0-1,0 0 0,0 1 1,0-1-1,0 0 0,-1 0 0,1 1 1,0-1-1,0 0 0,0 0 1,0 1-1,-10 10-14,0 0-1,1 1 1,1 1-1,0-1 1,0 1-1,1 1 1,1-1-1,0 1 1,1 0-1,-6 27 1,8-2-1420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0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0 382 12163,'3'0'5817,"1"-11"-2032,1-5-1145,-2-20-1143,2-11-369,-7-21-744,5 3-320,4 3-768,-6 10-713,14 27-1583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0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153 479 13155,'-14'-37'8957,"4"-24"-6460,3 10-1811,-5-6-474,-23-102-544,26 125-1339,-15-33 0,23 67 1614,1-1 1,0 0 0,-1 0 0,0 0-1,1 1 1,-1-1 0,1 0 0,-1 1-1,0-1 1,0 0 0,1 1 0,-1-1-1,0 1 1,0-1 0,0 1 0,1-1-1,-1 1 1,0 0 0,0-1 0,0 1-1,0 0 1,0 0 0,0 0-1,0 0 1,0 0 0,0 0 0,0 0-1,0 0 1,0 0 0,1 0 0,-1 0-1,0 0 1,0 1 0,0-1 0,0 0-1,0 1 1,0-1 0,0 1 0,1-1-1,-1 1 1,0-1 0,0 1 0,1 0-1,-1-1 1,0 1 0,1 0 0,-1 0-1,1-1 1,-1 1 0,1 0 0,-1 0-1,1 0 1,0 0 0,-1 0-1,1-1 1,0 1 0,-1 0 0,1 0-1,0 0 1,0 0 0,0 0 0,0 0-1,0 0 1,0 1 0,2 2 177,0-1 0,1 0-1,-1 1 1,1-1 0,-1 0 0,1-1 0,0 1-1,0 0 1,0-1 0,0 1 0,0-1 0,6 3 0,50 23 1511,-47-23-1301,3 1-93,0-1 0,0 0 0,0-1 1,1 0-1,21 1 0,78-3 19,-70-2-155,-35 1-102,-8-1-3,0 1 0,-1-1 0,1 0 0,0 0 0,0 0 0,0 0 0,0 0 0,0 0 0,0 0 0,0-1 0,0 1 0,0-1 0,0 1 0,0-1-1,0 0 1,2-1 0,-29 64 155,14-40-127,7-16-18,0 0 0,0 0-1,1 1 1,0 0-1,1-1 1,-1 1 0,1 0-1,1 0 1,-1 0-1,1 1 1,1-1 0,-1 0-1,1 9 1,1-11-11,0 0 0,0 0 1,0 1-1,0-1 1,1 0-1,0 0 0,0 0 1,0-1-1,1 1 0,0 0 1,-1-1-1,2 0 1,-1 1-1,0-1 0,1-1 1,0 1-1,4 3 0,-1-2 17,0-1-1,0 0 1,0 0-1,0-1 1,0 0-1,1-1 1,-1 1-1,1-1 0,0-1 1,0 1-1,8-1 1,1 1 53,0-2-1,0 0 1,20-2 0,-34 2-108,1-1-1,0 1 1,0-1-1,0 0 1,0 0 0,0 0-1,-1-1 1,1 1 0,0-1-1,-1 0 1,1 0 0,-1 0-1,0-1 1,0 1-1,0-1 1,0 0 0,0 0-1,-1 0 1,4-4 0,6-12-1091,3-10-498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0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21 11987,'20'-3'5513,"14"-3"-1568,11 2-2897,9 1-248,-7 1-320,-3-1-152,-12 5-720,-15-1-480,-9 9-496</inkml:trace>
  <inkml:trace contextRef="#ctx0" brushRef="#br0" timeOffset="1">0 172 15139,'7'5'5737,"20"7"-4248,16-6-929,23 2-696,6 2-480,-1 0-1145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0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15 347 15875,'1'8'657,"3"42"3298,-6-44-2128,-5-25-81,3 3-1345,2 0 1,0 0 0,0 0-1,2 0 1,0 0 0,0-1-1,2 1 1,0 0 0,1 0-1,0 1 1,8-20 0,-7 22-333,0 1 0,1 0 0,1 0 0,0 1 0,1-1 0,0 1 0,0 1 0,1-1 0,1 1 0,-1 1 0,2 0 1,-1 0-1,1 0 0,14-7 0,-21 14-124,1 0 1,-1 0 0,1 0 0,0 1-1,0 0 1,0 0 0,0 0-1,0 0 1,0 1 0,0-1-1,0 1 1,0 0 0,0 0-1,0 0 1,0 1 0,7 1 0,-9-1 4,-1-1 1,0 1 0,0-1-1,0 1 1,0-1 0,0 1-1,0 0 1,0-1 0,-1 1-1,1 0 1,0 0 0,0 0-1,0 0 1,-1-1 0,1 1-1,-1 0 1,1 0 0,0 1-1,-1-1 1,0 0 0,1 0-1,0 2 1,-1-1-31,0 1 0,-1 0 0,1-1 0,0 1 0,-1-1 0,1 1 1,-1-1-1,0 1 0,0-1 0,0 0 0,0 1 0,0-1 0,0 0 0,-3 4 0,-9 13-229,-2-1 1,0-1-1,0 0 0,-2 0 0,0-2 1,-1 0-1,-36 22 0,35-30 462,9-3 9,10-4-173,0 0-1,0 0 1,0 0 0,0 0 0,0 0 0,0 0 0,0 0 0,0 0 0,0 0 0,0 0 0,0 0-1,0 0 1,0 0 0,0 0 0,0 0 0,0 0 0,0 0 0,0 0 0,0 0 0,1 1 0,-1-1 0,0 0-1,0 0 1,0 0 0,0 0 0,0 0 0,0 0 0,0 0 0,0 0 0,0 0 0,0 0 0,0 0 0,0 0-1,0 0 1,0 0 0,0 0 0,0 1 0,0-1 0,0 0 0,0 0 0,0 0 0,0 0 0,-1 0 0,1 0-1,0 0 1,0 0 0,0 0 0,0 0 0,0 0 0,0 0 0,0 0 0,0 0 0,18 5-431,0 0 0,21 11 0,76 43-6812,3 2 3717,-97-53 6245,39 12-1,-59-20-2590,-1 0-1,1 0 0,-1 0 1,1 0-1,-1 0 1,1 0-1,-1 0 0,1-1 1,-1 1-1,1 0 1,-1 0-1,1 0 0,-1-1 1,1 1-1,-1 0 1,1-1-1,-1 1 0,1 0 1,-1-1-1,0 1 0,1-1 1,-1 1-1,0 0 1,1-1-1,-1 1 0,0-1 1,1 1-1,-1-1 1,0 1-1,0-1 0,0 1 1,0-1-1,0 0 0,1 1 1,-1-1-1,0 1 1,0-1-1,0 1 0,0-1 1,0 1-1,-1-1 1,1 0-1,-2-33 2313,2 29-2270,-3-20 559,1 0 1,1 0 0,1 0-1,5-33 1,-4 49-646,1 0-1,0 0 1,1 0-1,0 1 1,0-1-1,1 1 1,0-1 0,0 1-1,1 1 1,0-1-1,1 1 1,0-1-1,0 2 1,0-1-1,10-7 1,-3 4-65,0-1-1,19-9 1,-27 18-62,-1 0-1,0 0 1,1 0 0,-1 0 0,1 1 0,-1 0 0,1 0-1,0 0 1,0 1 0,-1-1 0,1 1 0,7 1 0,-11-1 37,-1 0 1,1 0 0,0 0-1,0 0 1,0 0 0,-1 0-1,1 0 1,0 0 0,0 1 0,-1-1-1,1 0 1,0 1 0,0-1-1,-1 1 1,1-1 0,0 0 0,-1 1-1,1 0 1,-1-1 0,1 1-1,0-1 1,-1 1 0,1 0 0,-1-1-1,0 1 1,1 0 0,-1-1-1,0 1 1,1 0 0,-1 0 0,0-1-1,0 1 1,1 0 0,-1 0-1,0 0 1,0-1 0,0 1 0,0 0-1,0 0 1,0 0 0,-1-1-1,1 1 1,0 0 0,0 0 0,0 0-1,-1-1 1,1 1 0,0 0-1,-1-1 1,0 2 0,-3 5-34,1-1 1,-1 1-1,-1-1 0,-5 6 1,7-8 19,-8 10 46,1-1 0,-2 0 0,0 0 0,0-1 0,-1-1 0,0 0 0,-1-1 0,-1-1 0,-15 9 0,32-19-37,0 1-1,0 0 1,-1 0-1,1 0 1,0 0-1,0 0 0,0 0 1,0 0-1,0 1 1,-1-1-1,1 1 1,0-1-1,0 1 1,2 1-1,12 3-148,1 1-179,1-2 0,0 0-1,0-1 1,30 1 0,-42-5 370,0 0 1,0 0-1,0-1 1,0 0-1,0 0 0,-1 0 1,1-1-1,-1 0 0,1 0 1,-1-1-1,0 1 0,0-1 1,0 0-1,-1 0 0,1-1 1,-1 1-1,0-1 0,-1 0 1,1 0-1,-1 0 0,0-1 1,3-7-1,-7 20 232,0-1-1,0 1 1,1 0-1,-1 0 1,1 0 0,1 0-1,-1-1 1,3 10-1,14 49-319,-15-58 78,1-1 1,0 1 0,0-1-1,1 0 1,0 0-1,0 0 1,0-1 0,0 0-1,1 0 1,0 0 0,0 0-1,1 0 1,-1-1-1,1 0 1,0-1 0,0 1-1,0-1 1,0 0-1,1 0 1,-1-1 0,1 0-1,0 0 1,0-1 0,9 2-1,-8-3 20,-1 1 0,1-1 0,0 0 0,0 0 0,0-1 0,0 0 0,-1-1 0,1 0 0,-1 0 0,1 0 0,-1-1 0,0 0 0,0-1 0,0 0 0,0 0 0,0 0 0,-1-1 0,0 1 0,0-2 0,8-8 0,-8 6-88,-1-1 1,0 1-1,0-1 0,-1 0 0,0 0 0,0 0 1,-1-1-1,-1 1 0,0-1 0,0 0 0,-1 1 1,0-1-1,0 0 0,-1 0 0,0 0 0,-1 0 0,0 0 1,-1 1-1,0-1 0,-1 0 0,0 1 0,0 0 1,-1 0-1,-7-13 0,-4 4-2118,3 14-291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05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4 316 15459,'-2'-3'6570,"7"-9"-3874,-5-10-1103,3-16-1113,0-6-240,-6-14-336,-2 3-400,2 12-1281,1 3-799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0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74 16099,'31'-52'6282,"-3"39"-4314,14 4-696,-8 9-391,-3 12-321,-15 12-304,-13 2-128,-19 13 16,-15 0 40,-11 2-8,-2-9 16,8-11-40,10-9-136,10-14-136,5-6-288,12-8-728,12 0-345,20 6-911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51.7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69 218 15499,'-3'0'6146,"-4"-1"-4098,4-8-1264,-17-33-168,-1-42-744,18 46-528,-4 12-1384,3 8-4242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0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106 371 18244,'103'70'7001,"-100"-108"-4960,-1-12-737,1-14-400,-5-4-304,-3-8-792,-4 8-624,4 25-1528,3 9-905</inkml:trace>
  <inkml:trace contextRef="#ctx0" brushRef="#br0" timeOffset="1">80 25 16964,'-79'42'7041,"114"-42"-3632,19-2-1513,16-3-695,0-1-177,-4 1-584,-2 0-288,-28 2-256,-7 0-544,-18-1-1601,-17 4-1176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0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63 358 12163,'-50'9'3904,"49"-9"-3844,1-1 0,-1 1-1,0 0 1,1 0 0,-1-1-1,0 1 1,1 0-1,-1-1 1,1 1 0,-1-1-1,1 1 1,-1-1 0,1 1-1,-1-1 1,1 1 0,-1-1-1,1 1 1,0-1-1,-1 1 1,1-1 0,0 0-1,0 1 1,-1-1 0,1 0-1,0 1 1,0-1-1,0 0 1,0 1 0,0-1-1,0 0 1,0 1 0,0-1-1,0 0 1,0 0 0,0 1-1,0-1 1,0 0-1,1 1 1,-1-1 0,0 1-1,1-2 1,0-2 215,10-63 2348,-6 45-1578,-1 0 1,1-36 0,6 75-404,1-2 0,17 20 1,-17-24-643,0 0 1,0 0-1,1-1 1,0 0-1,1-1 1,0-1-1,1 0 0,-1-1 1,1 0-1,1-2 1,-1 1-1,1-2 1,29 5-1,-43-9 2,0 0-1,1 0 0,-1 0 1,1 0-1,-1 0 0,1 0 0,-1-1 1,0 1-1,1-1 0,-1 1 1,0-1-1,1 0 0,-1 0 1,2-2-1,-3 3 36,0-1 0,0 0 0,0 0-1,0 0 1,0 0 0,0 0 0,0-1 0,-1 1 0,1 0 0,-1 0 0,1 0 0,-1-1-1,1 1 1,-1 0 0,0 0 0,1-1 0,-1 1 0,0-3 0,-1-4 228,0 0 1,0 0-1,-1 0 1,0 0-1,0 1 1,-6-13-1,3 5 10,5 14-254,-31-102 1157,28 92-1138,1 1-1,1-1 0,0 1 0,0-1 0,1 0 0,0 1 0,1-1 0,2-11 0,-2 20-116,0 1-1,0-1 0,0 0 1,0 1-1,0-1 0,0 1 1,0-1-1,1 1 0,-1-1 1,1 1-1,-1 0 1,1 0-1,-1 0 0,1 0 1,0 0-1,-1 0 0,1 0 1,0 0-1,0 1 0,0-1 1,0 1-1,-1-1 0,1 1 1,0 0-1,0 0 0,0-1 1,0 2-1,3-1 1,-4 0 22,15-1-1826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40.3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55 13723,'5'-16'5641,"3"-23"-3496,-8 59-609,5 36-152,-10 48-256,-8 23-271,7 47-457,-1 3-192,7 4-168,4-14 40,2-32-400,6-20-272,-4-32-793,8-16-487,-11-35-529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40.8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61 12659,'2'-1'558,"1"1"1,0 0 0,-1 0 0,1 0-1,0 0 1,0 0 0,-1 0-1,1 1 1,0-1 0,-1 1-1,1 0 1,4 2 0,-3-1-181,0 0 1,0 1 0,0-1-1,-1 1 1,1 0 0,-1 0-1,4 5 1,3 5-132,-1 0-1,0 1 1,10 21-1,-7-12 700,-4-8-672,1 2 29,1 0-1,13 15 1,-21-28-215,1 0-1,0-1 1,0 0 0,0 0-1,1 0 1,-1 0-1,1 0 1,0-1 0,-1 0-1,1 1 1,0-1-1,0-1 1,1 1 0,5 1-1,-7-3-13,0 0 0,0 0 1,-1 0-1,1-1 0,0 1 0,-1-1 0,1 0 0,0 0 0,-1 0 1,1 0-1,-1 0 0,0-1 0,1 1 0,-1-1 0,0 1 0,0-1 1,0 0-1,0 0 0,0 0 0,0 0 0,0 0 0,-1 0 0,2-3 1,7-9 316,-1-1 0,10-23 0,-16 32-298,18-43 171,16-30 159,-33 70-685,1 1 1,1 0 0,-1 0 0,1 0 0,1 1 0,10-10 0,-3 8-1553,0 5 1782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4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16 496 17196,'9'28'7265,"-4"-56"-4064,-5-25-1889,-5-19-384,-3-21-544,-2-6-272,6 20-608,2 15-488,5 40-1552,5 13 31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41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75 12051,'-1'0'164,"1"-1"1,-1 1-1,0 0 1,0 0 0,0 0-1,0-1 1,0 1-1,1 0 1,-1-1 0,0 1-1,0 0 1,1-1-1,-1 1 1,0-1 0,1 1-1,-1-1 1,0 0-1,1 1 1,-1-1 0,1 0-1,-1 1 1,1-1-1,-1 0 1,1 0 0,-1 1-1,1-1 1,0 0-1,0 0 1,-1 0-1,1-1 1,0 0-16,1 1 0,0-1 0,0 1 0,0 0 0,0-1 0,0 1 0,0 0 0,0-1 0,0 1 0,0 0 0,0 0 0,1 0 0,-1 0 0,0 0 0,3 0 0,7-6 284,0 2 1,1 0-1,-1 0 0,14-3 0,-16 6-195,-1 1 0,0-1 0,1 2 0,-1-1 0,1 1 0,0 0 0,-1 1 0,1 0 0,-1 0 0,0 1 0,1 0 0,-1 1 0,0 0 0,14 6 0,-18-7-189,-1 1 1,1-1 0,-1 0 0,0 1-1,0 0 1,0-1 0,0 1 0,-1 0-1,1 1 1,-1-1 0,1 0-1,-1 1 1,0-1 0,-1 1 0,1 0-1,-1-1 1,1 1 0,-1 0 0,0 0-1,0 0 1,-1 0 0,1 0-1,-1 0 1,0 0 0,0 0 0,0 0-1,-1 0 1,0 1 0,1-2 0,-1 1-1,0 0 1,-4 8 0,-2 4-16,-1 0 1,0-1-1,-1 0 0,-1 0 1,0-1-1,-1 0 1,-1 0-1,0-2 0,-1 1 1,0-2-1,-1 1 1,0-2-1,-1 0 0,-28 14 1,10-14 244,24-12 73,19-10 70,-9 11-408,1 0-1,-1 0 1,0 1-1,1-1 1,-1 0-1,1 1 0,-1-1 1,1 1-1,-1 0 1,1-1-1,0 1 1,-1 0-1,1 0 0,-1 0 1,1 0-1,-1 0 1,1 1-1,-1-1 1,1 0-1,-1 1 0,1-1 1,-1 1-1,3 0 1,37 23-14,-20-10-5,0-4-152,0-2 0,1 0 0,33 8 0,-27-9-28,47 19-1,-73-25 188,1 0-1,0-1 1,-1 1 0,1 0-1,0-1 1,-1 0 0,1 0-1,0 0 1,0 0 0,-1 0-1,1 0 1,0-1 0,-1 0-1,1 1 1,0-1 0,-1 0-1,1 0 1,-1 0 0,1 0-1,-1-1 1,0 1 0,1-1-1,-1 1 1,0-1 0,0 0-1,0 0 1,0 0 0,-1 0-1,1 0 1,1-3 0,3-3 1,-1 1 0,0-1 1,-1 0-1,0-1 0,0 1 0,-1-1 1,0 1-1,2-12 0,0-8 120,-1 0 0,-1 0 0,-1 0 0,-2 0 0,-4-42 0,-3 51 336,7 19-444,0 0 0,0 0-1,0 0 1,-1 0 0,1-1-1,0 1 1,0 0 0,-1 0 0,1 0-1,0 0 1,0 0 0,0 0-1,-1 0 1,1 0 0,0 0-1,0 0 1,-1 0 0,1 0 0,0 0-1,0 0 1,-1 0 0,1 0-1,0 0 1,0 0 0,-1 0-1,1 0 1,0 0 0,0 0 0,0 1-1,-1-1 1,1 0 0,0 0-1,0 0 1,0 0 0,-1 0-1,1 1 1,0-1 0,-2 3 46,0-1 0,1 1 0,-1-1 0,1 1 0,0 0 0,-1-1 0,1 1 0,0 0 0,0 3 0,-2 10-32,1-1-1,1 1 0,0 0 1,1 0-1,1-1 1,0 1-1,1 0 1,1-1-1,1 1 0,0-1 1,1 0-1,0 0 1,1-1-1,1 1 0,15 24 1,-16-33-26,0 0 0,0 0 0,0 0 0,1-1 0,0 0 0,0 0 0,0-1 0,1 1 0,-1-2 1,1 1-1,0-1 0,0 0 0,0-1 0,0 0 0,1 0 0,-1-1 0,1 0 0,-1 0 0,1-1 0,-1 0 0,10-2 0,-11 1-10,0 1-1,-1-1 1,0-1-1,1 1 0,-1-1 1,0 0-1,0-1 0,0 1 1,0-1-1,0 0 1,0-1-1,-1 1 0,0-1 1,0 0-1,0-1 1,0 1-1,-1-1 0,1 0 1,-1 0-1,0 0 0,-1-1 1,1 0-1,-1 1 1,0-1-1,-1 0 0,1 0 1,-1-1-1,2-8 1,-3 5-193,0 0 0,0 0 0,-1 0 1,0 0-1,-1-1 0,0 1 1,-1 0-1,0 0 0,0 0 1,-6-14-1,-15-30-2092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42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15 322 14019,'-12'32'4896,"9"-30"-2542,5-20-154,5-52 1346,-4 38-2036,12-60-1,-15 92-1496,0-1-1,0 1 1,0-1-1,0 0 1,0 1-1,1-1 1,-1 1-1,0-1 1,0 1-1,1-1 1,-1 0-1,0 1 1,1-1-1,-1 1 1,1-1-1,-1 1 1,1 0-1,-1-1 1,1 1-1,-1-1 1,1 1-1,-1 0 1,1 0-1,-1-1 1,1 1-1,-1 0 1,1 0-1,0-1 1,-1 1-1,1 0 1,-1 0-1,1 0 1,0 0-1,-1 0 1,1 0-1,0 0 1,-1 0-1,1 0 1,-1 0-1,1 1 1,0-1-1,-1 0 1,1 0-1,-1 1 1,1-1-1,-1 0 1,1 0-1,-1 1 1,1-1-1,-1 1 1,1-1-1,-1 0 0,1 1 1,0 0-1,28 29 51,-26-25-51,17 16-49,36 32 0,-48-46 15,0-1 0,0 0 0,1 0 0,0-1 0,0-1 0,0 1 0,20 5 1,-28-9 23,0-1 1,1 0 0,-1 1 0,0-1 0,1 0 0,-1 0 0,0 0 0,1 0 0,-1 0 0,1 0 0,-1 0-1,0 0 1,1 0 0,-1-1 0,0 1 0,1-1 0,-1 1 0,0-1 0,0 1 0,1-1 0,-1 0 0,0 0 0,0 1-1,0-1 1,0 0 0,0 0 0,0 0 0,0 0 0,0 0 0,0-1 0,-1 1 0,1 0 0,0 0 0,-1 0 0,1-1-1,-1 1 1,1 0 0,-1-1 0,1 1 0,-1 0 0,0-1 0,0 1 0,0-2 0,1-7 45,-1 0 0,0 0-1,0 0 1,-4-16 0,4 23-43,-6-31 18,-1 0 1,-2 1 0,-20-53-1,23 77-2819,12 19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4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165 356 15667,'22'16'3678,"-22"-16"-3620,1 0 1,-1 0-1,0 0 0,0 1 0,0-1 0,0 0 0,1 0 0,-1 0 1,0 0-1,0 0 0,0 0 0,0 0 0,1 0 0,-1 0 0,0 0 1,0 0-1,0 0 0,1 0 0,-1 0 0,0 0 0,0 0 0,0 0 1,1 0-1,-1 0 0,0 0 0,0 0 0,0 0 0,0 0 0,1 0 1,-1 0-1,0 0 0,0 0 0,0-1 0,0 1 0,1 0 1,-1 0-1,0 0 0,0 0 0,0 0 0,0-1 0,0 1 0,0 0 1,1 0-1,-1 0 0,0 0 0,0-1 0,0 1 0,0 0 0,-1-6 433,0 1-1,0 0 0,0 0 0,-1-1 0,-3-7 0,-6-18-614,-4-24 189,6 23-354,0 0-1,-22-47 0,28 72-174,-1-1 0,0 1 0,-1 0 0,1 0 1,-1 0-1,0 1 0,-1 0 0,0 0 0,0 0 0,0 1 0,-1 0 0,1 0 1,-1 0-1,-1 1 0,-8-4 0,5 7-543,12 7 1262,15 11 1795,-7-14-1428,1 0 0,0 0 0,0-1 0,0 0 1,0-1-1,0 0 0,1-1 0,-1 0 0,11-1 1,16 0 325,3 2-541,95 5 779,-46 9-3958,-65-8-1026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4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10 322 17332,'0'-14'7025,"2"-19"-4064,-6-12-857,-2-15-655,7-2-361,-4 8-856,3 15-248,5 26-1376,-2 12-985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4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 12515,'-8'-7'13747,"8"29"-12587,-3 69-352,-2-38-512,2-1-144,1-11-928,2-10-576,2-13-2561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52.1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1 227 13627,'43'41'5577,"-43"-45"-3272,2-4-505,-7-16-664,-3-10-352,8-10-888,-8-11-472,5 3-1080,1 6-697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4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13859,'3'18'2141,"0"-5"1459,3-31-975,9-49-1041,-3-1 0,6-134-1,-17 189-1026,3 24-186,3 7-238,7 16-38,-6-12-75,1-1-1,15 27 0,-21-43-28,-1-1-1,1 1 0,0-1 0,1 0 0,-1 0 1,1-1-1,0 1 0,0-1 0,0 1 1,0-1-1,0 0 0,1-1 0,0 1 1,-1-1-1,10 3 0,-9-4 3,-1 0 0,1-1 1,-1 0-1,1 0 0,-1 0 0,1-1 1,-1 0-1,1 1 0,-1-2 0,0 1 1,1 0-1,-1-1 0,0 0 0,0 0 0,0 0 1,0 0-1,0-1 0,-1 1 0,4-4 1,3-3 0,0 0 1,-1 0 0,0-1 0,-1 0 0,9-14-1,10-22 62,-26 43-19,1-1 1,0 0-1,-1 1 0,0-1 1,0 0-1,0 0 1,-1 0-1,1 1 0,-1-1 1,0-8-1,-10 55 873,3-19-764,1-2-141,2 1 0,0 0 0,1 0 0,0 44 0,3-62-40,1 0 0,-1 1-1,1-1 1,1 0 0,-1 0 0,1 0 0,-1 0-1,1 0 1,1 0 0,-1 0 0,7 8-1,-7-10 10,1 0 0,0-1-1,0 0 1,0 1-1,0-1 1,0 0 0,0-1-1,0 1 1,1 0 0,-1-1-1,0 0 1,1 0-1,0 0 1,-1 0 0,1-1-1,-1 1 1,1-1-1,0 0 1,5 0 0,-4 0 21,0-1 0,0 0 0,0 0 0,0-1 0,0 1 0,0-1 0,0 0 0,0 0 0,0 0 0,-1-1 0,1 0 0,-1 0 0,0 0 0,0 0 0,0-1 1,5-5-1,4-7 183,0-1 1,19-31 0,-12 17 233,-20 31-394,0-1 0,0 1-1,0 0 1,1 0 0,-1-1 0,0 1-1,0 0 1,0 0 0,0 0 0,0 0 0,1-1-1,-1 1 1,0 0 0,0 0 0,0 0-1,1 0 1,-1-1 0,0 1 0,0 0 0,1 0-1,-1 0 1,0 0 0,0 0 0,0 0-1,1 0 1,-1 0 0,0 0 0,0 0 0,1 0-1,-1 0 1,0 0 0,0 0 0,1 0-1,-1 0 1,0 0 0,0 0 0,1 0 0,-1 0-1,7 12 323,3 29-222,-5-19-49,-4-19-84,1 0 0,-1 0 0,0 1 0,1-1 0,-1 0 0,1-1 0,0 1 0,0 0-1,0 0 1,0-1 0,1 1 0,-1-1 0,1 0 0,0 0 0,-1 0 0,1 0 0,0 0 0,0 0 0,4 1 0,-2-2-47,0 1 1,1-1 0,0 0 0,-1-1 0,1 1 0,-1-1 0,1 0 0,0-1 0,-1 1 0,1-1-1,7-2 1,-3 1-157,1-2-1,-1 1 0,1-1 1,-1 0-1,0-1 1,-1-1-1,1 1 0,-1-1 1,14-12-1,-19 14-112,0 0 0,0 0 0,0 0 0,-1-1 0,1 1 0,-1-1 0,0 0 0,0 0 0,-1 0 0,0 0 0,0-1 0,0 1 0,0 0 0,-1-1 0,0 1 1,0-1-1,0 0 0,-1 1 0,0-1 0,-1-9 0,-7-24-2179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4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41 14843,'10'-2'6474,"19"0"-2746,5-6-1551,15-1-897,4 0-344,-2 0-672,-2 7-152,-19 2-688,-8 7-488,-34 9-1609,-14 0 2681</inkml:trace>
  <inkml:trace contextRef="#ctx0" brushRef="#br0" timeOffset="1">1 172 14875,'9'5'6250,"22"3"-3130,10 0-1672,13 1-1007,1-3-81,-11 2-1112,-2 0-873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4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70 459 18060,'-26'51'7345,"13"-95"-4384,3-15-2033,0-4-272,1-20-504,7 0-432,2 3-1032,3 12-568,5 39-1873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4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25 103 13875,'-19'-7'3393,"18"7"-3275,1 0 0,0-1 0,-1 1 0,1 0 1,0 0-1,0 0 0,-1-1 0,1 1 0,0 0 0,-1-1 1,1 1-1,0 0 0,0-1 0,0 1 0,-1 0 0,1-1 0,0 1 1,0 0-1,0-1 0,0 1 0,0 0 0,0-1 0,0 1 1,0-1-1,0 1 0,0-1 0,1-1 194,0-1 1,1 1-1,0 0 0,-1 0 1,1 0-1,0 0 0,0 0 1,0 1-1,0-1 1,0 0-1,1 1 0,3-2 1,6-5 51,0 0 0,0 1 0,1 1 0,0 0 0,0 1 0,0 0 0,1 1 0,-1 1 0,1 0 0,0 1 0,0 0 1,0 1-1,1 1 0,19 1 0,-32 0-349,1-1-1,0 1 1,0-1 0,-1 1 0,1 0 0,0 0 0,-1 1-1,1-1 1,-1 0 0,1 1 0,-1-1 0,0 1 0,0 0 0,3 2-1,-4-2-13,0-1-1,0 1 1,0 0 0,0 0-1,0 0 1,-1 0-1,1 0 1,0 0-1,-1 0 1,1 0-1,-1 0 1,0 0 0,0 0-1,0 0 1,0 0-1,0 0 1,0 0-1,-1 0 1,1 0-1,-1 0 1,0 3-1,-4 6-66,1-1-1,-2 1 0,1-1 1,-1 0-1,-1-1 0,0 1 0,0-1 1,-1-1-1,-12 12 0,-2-1-253,0-1-1,-42 26 1,49-36 189,12-6-123,17-6 32,-12 4 213,18-6-113,0 1-1,39-3 1,-48 7 113,0 0 0,0 1-1,0 1 1,0 0 0,0 0-1,0 1 1,13 4 0,-22-5 16,0-1 1,1 1 0,-1 0 0,0 0 0,0 0-1,0 0 1,0 0 0,-1 0 0,1 1 0,0-1-1,0 1 1,-1-1 0,1 1 0,-1 0 0,1-1 0,-1 1-1,0 0 1,2 3 0,-3-3 10,1 0 0,-1-1-1,0 1 1,0 0 0,0 0 0,0 0-1,0 0 1,0 0 0,0 0 0,0 0 0,-1 0-1,1 0 1,-1 0 0,0 0 0,1-1 0,-3 4-1,-2 3 52,0 0-1,-1 0 0,0-1 0,0 1 0,-1-2 0,0 1 1,-8 6-1,-16 10-67,-1-2 0,0-1 0,-66 29 0,94-47-1294,5-4 605,11-3-432,23-5-655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4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1 410 14875,'37'18'5697,"-37"-21"-3952,-8-6-313,-5-13-80,14-6-151,3-9-433,-4-20-240,-5-7-504,-3-6-464,6 7-1057,7 13-535,11 25 280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4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81 15131,'-1'0'8962,"11"-8"-7428,5 0-763,-1-1 1,20-15 0,-5 4-113,-27 18-588,0 1 0,1 0 0,-1-1 0,0 1 0,1 0 0,-1 1 0,1-1 0,-1 0 0,1 1 0,-1-1 0,1 1 0,-1 0 0,4 0 0,-4 0-43,-1 0 0,1 1 0,-1-1 1,0 1-1,1-1 0,-1 1 0,1-1 0,-1 1 1,0 0-1,0 0 0,1-1 0,-1 1 1,0 0-1,0 0 0,0 0 0,0 1 0,1 0 1,0 1-9,-1 0 1,1 0-1,-1 0 1,0 0-1,0 0 1,0 1-1,0-1 1,0 0 0,-1 0-1,1 1 1,-1-1-1,0 1 1,0-1-1,0 0 1,-1 1-1,0 3 1,-5 12-22,-1 0 1,-1-1-1,0 0 1,-2 0-1,0-1 0,0-1 1,-2 0-1,0 0 1,-1-1-1,0 0 1,-1-1-1,-1-1 0,-23 16 1,37-28 0,-3 2 5,0 0-1,0 0 1,-1 0 0,0 0 0,1-1 0,-1 0-1,0 0 1,0 0 0,-9 1 0,11-5 34,10-4-26,15-7-2,-2 7-108,0 0 0,0 2 0,0 0 1,0 2-1,1 0 0,-1 1 0,30 2 0,147 27-1556,-150-19 1553,259 60 491,-304-68-365,0-1 1,0 1-1,0 0 0,1-1 1,-1 1-1,0 0 0,0 0 0,0 0 1,-1 1-1,1-1 0,0 0 1,0 1-1,-1-1 0,1 1 0,2 3 1,-3-4 4,-1 1 0,1 0 1,-1-1-1,0 1 0,0 0 1,0-1-1,0 1 0,0 0 1,0-1-1,0 1 0,0 0 0,-1-1 1,1 1-1,0 0 0,-1-1 1,0 1-1,1 0 0,-1-1 1,-1 2-1,1 0 9,-1-1 1,1 1-1,-1-1 1,1 1-1,-1-1 1,0 0-1,0 1 1,0-1-1,0 0 1,0 0-1,-1-1 1,1 1-1,-1 0 1,1-1-1,-1 0 0,1 1 1,-1-1-1,0 0 1,-3 0-1,0 1 23,0-2-1,0 1 0,0-1 0,0 1 1,0-2-1,0 1 0,0-1 0,0 0 1,-6-2-1,-1 0 41,1-1 0,0 0-1,0-1 1,0-1 0,1 0 0,0 0 0,0-1 0,-16-15 0,17 12-36,2 0 0,-1-1-1,1 0 1,1 0 0,0-1 0,1 0 0,0 0 0,1-1 0,0 0-1,-4-22 1,7 27-56,0 0 0,1 0 0,1 0 0,-1-1 0,1 1 0,1 0 0,-1 0 0,4-12 0,-3 16-28,0-1 0,1 1 0,-1 0 0,1-1 0,0 1 0,0 0 0,1 0 0,0 0 0,-1 1 0,1-1 0,0 1 0,1-1-1,-1 1 1,0 0 0,7-4 0,-7 5-66,0 0 0,1 1 0,-1-1 0,1 1 1,-1 0-1,1-1 0,-1 2 0,1-1 0,0 0 0,0 1 0,-1 0 0,1-1 0,0 1 0,0 1 0,-1-1 0,1 1 0,7 1 0,-3 1-290,-1 0 0,1 0 0,-1 0 0,0 1 0,0 0 0,0 1 0,10 7 0,31 36-2961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4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772 225 15939,'-58'73'6874,"63"-83"-3513,0-8-1393,3-11-1056,-12-10-344,-5-17-464,10 4-280,-4 10-928,3 6-608,0 20 2480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5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131 142 15155,'11'-38'2752,"-7"23"-932,1 0 0,12-25 1,-16 37-1670,1 1 0,-1 0 1,1-1-1,0 1 0,-1 0 0,1 0 1,0 0-1,0 1 0,0-1 1,1 0-1,-1 1 0,0-1 0,1 1 1,-1 0-1,1 0 0,-1 0 1,1 0-1,-1 0 0,1 0 1,0 1-1,-1-1 0,1 1 0,0 0 1,4 0-1,-4 0-96,-1 0 1,0 1-1,0-1 1,0 0-1,0 1 1,0 0-1,0-1 0,0 1 1,0 0-1,0 0 1,0 0-1,0 0 1,-1 0-1,1 1 1,0-1-1,-1 0 0,1 1 1,-1 0-1,1-1 1,-1 1-1,0 0 1,0-1-1,0 1 1,0 0-1,0 0 0,0 0 1,0 0-1,0 0 1,-1 0-1,1 0 1,-1 0-1,1 4 1,-1 0-24,-1 1 1,1-1-1,-1 1 1,0-1-1,0 0 1,-1 0-1,0 1 1,0-1-1,-1 0 1,1-1-1,-5 7 1,-6 10 4,-22 28 1,31-44-33,-29 37 86,-1-2-1,-77 71 0,109-110-26,0 0-1,0-1 1,0 1-1,0-1 1,0 0 0,0 0-1,-1 0 1,1 0-1,-4 1 1,26-8 632,-7 4-677,0 1-1,0 1 1,0-1-1,0 2 1,0 0-1,0 0 1,0 2-1,18 4 1,4 5-119,54 26-1,-53-21-1055,46 14-1,-81-30 993,0-1 0,0 1 0,1-1 0,-1 1-1,0-1 1,1 0 0,-1 0 0,1 0 0,-1 0 0,0 0-1,1 0 1,-1 0 0,0 0 0,1-1 0,-1 1 0,0 0 0,1-1-1,-1 1 1,0-1 0,0 1 0,1-1 0,1-1 0,-5-8-890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5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13963,'1'92'9792,"1"-1"-6923,2 88-1286,-5-168-1281,5-27 253,1-1-375,59-163 526,-57 163-686,1 1 1,1 0 0,0 1-1,1 0 1,1 0 0,0 1-1,1 0 1,20-17 0,-27 27-21,1 1 0,-1-1 0,1 1 0,0 0 0,12-3 1,-16 5-15,0 0 1,0 1-1,0 0 1,-1-1-1,1 1 1,0 0-1,0 0 1,0 0 0,0 0-1,-1 1 1,4-1-1,-5 1-2,1-1 1,0 0-1,-1 1 0,1-1 1,-1 1-1,1-1 0,0 0 0,-1 1 1,1-1-1,-1 1 0,1 0 1,-1-1-1,0 1 0,1-1 1,-1 1-1,0 0 0,1-1 0,-1 1 1,0 0-1,1-1 0,-1 1 1,0 0-1,0-1 0,0 1 0,0 0 1,0 0-1,0-1 0,0 2 1,0 1-21,-1-1 1,1 0 0,-1 1-1,1-1 1,-1 0 0,0 1-1,0-1 1,0 0 0,0 0-1,0 0 1,-1 0 0,1 0-1,-1 0 1,-2 3 0,-32 26-159,18-16 68,-39 34-112,-34 31 147,91-79 97,-1-1 1,0 1-1,1-1 1,-1 1-1,1 0 1,-1-1-1,1 1 1,-1 0-1,1-1 0,-1 1 1,1 0-1,-1 0 1,1-1-1,0 1 1,0 0-1,-1 0 1,1 0-1,0 0 1,0-1-1,0 1 1,0 0-1,0 0 1,0 0-1,0 0 1,0 0-1,0-1 1,0 1-1,1 0 1,-1 0-1,0 0 0,1-1 1,-1 1-1,0 0 1,1 0-1,-1-1 1,1 1-1,-1 0 1,1-1-1,-1 1 1,1 0-1,0-1 1,-1 1-1,1-1 1,0 1-1,0-1 1,0 1-1,4 2 46,0-1 0,-1 1 1,1-1-1,0 0 0,0-1 0,7 2 0,23 3 265,56 1 1,-59-5-225,0 0 1,43 10-1,-52-4-113,22 4 121,-44-11-135,0-1 0,1 0 1,-1 1-1,1-1 0,-1 0 0,1 0 1,-1 0-1,1 0 0,-1 0 0,1-1 1,-1 1-1,0 0 0,1-1 0,-1 1 0,1-1 1,-1 1-1,0-1 0,0 0 0,1 0 1,-1 1-1,0-1 0,0 0 0,2-1 1,4-8-417,5-6-154,0-1 0,-1-1 0,13-26 0,-24 44 610,0 0 1,0 0-1,1-1 0,-1 1 1,0 0-1,0 0 1,0 0-1,0-1 1,0 1-1,0 0 0,0 0 1,0 0-1,0-1 1,0 1-1,0 0 1,0 0-1,0 0 0,0-1 1,0 1-1,0 0 1,0 0-1,0 0 1,-1-1-1,1 1 1,0 0-1,0 0 0,0 0 1,0 0-1,0-1 1,0 1-1,-1 0 1,1 0-1,0 0 0,0 0 1,0 0-1,0 0 1,-1-1-1,1 1 1,0 0-1,0 0 0,0 0 1,0 0-1,-1 0 1,1 0-1,0 0 1,0 0-1,0 0 1,-1 0-1,1 0 0,0 0 1,0 0-1,0 0 1,-1 0-1,1 0 1,0 0-1,0 0 0,0 0 1,-1 0-1,1 0 1,0 1-1,0-1 1,0 0-1,-1 0 0,1 0 1,0 0-1,0 0 1,0 0-1,0 1 1,-4 3 34,1 1 0,0 0-1,0 0 1,0 0 0,1 0 0,0 1 0,0-1 0,0 1 0,1-1 0,0 1 0,0 0-1,0-1 1,1 1 0,-1 0 0,1 0 0,1 0 0,-1-1 0,1 1 0,0 0 0,0-1 0,1 1-1,0-1 1,0 1 0,0-1 0,1 0 0,-1 0 0,1 0 0,0 0 0,1 0 0,-1-1 0,1 1-1,5 4 1,0-3-7,0-1-1,-1 0 0,2-1 0,-1 1 1,0-2-1,1 0 0,0 0 0,-1 0 1,1-1-1,0-1 0,0 0 0,20 0 1,-16-2-76,0 0 0,0 0 0,-1-1 0,1-1 0,-1-1-1,0 0 1,0 0 0,0-1 0,15-9 0,-26 13-135,0 0-1,0 0 0,0 0 1,-1-1-1,1 1 1,0-1-1,-1 1 0,1-1 1,-1 0-1,1 0 0,-1 0 1,0 1-1,0-1 0,0 0 1,0 0-1,0-1 1,0 1-1,0 0 0,-1 0 1,1 0-1,-1-1 0,0 1 1,1 0-1,-1-3 0,1-17-2439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0:5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18 13283,'17'-3'5633,"10"-4"-2600,6 1-609,11 4-567,-4 2-329,4 5-856,-6 5-384,-17-1-656,-8 1-456,-18 6-1569,-10-1-223</inkml:trace>
  <inkml:trace contextRef="#ctx0" brushRef="#br0" timeOffset="1">0 221 17716,'0'5'7225,"18"10"-4040,18-4-1777,8 2-119,17-13-337,-9 2-312,-1-6-552,-4 4-296,-16 4-1504,-13-3-769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52.7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58 13427,'34'-20'5761,"-28"16"-5526,0 0 0,1 0 0,0 0 0,0 1 0,0 0 0,10-2-1,-5 2-7,0 0 0,0 1 0,1 1 0,-1 0 0,0 1 0,1 0-1,14 2 1,-23-1-200,0-1-1,0 1 1,0 0 0,0 0-1,0 1 1,0-1-1,0 1 1,0 0-1,0 0 1,-1 0 0,1 0-1,-1 1 1,0-1-1,0 1 1,1 0 0,-2 0-1,1 0 1,0 0-1,-1 1 1,1-1-1,-1 1 1,0-1 0,0 1-1,-1 0 1,3 5-1,-3 0-17,1-1 0,-1 0-1,-1 1 1,0-1 0,0 1-1,-1-1 1,0 0 0,0 1 0,-1-1-1,0 0 1,0 0 0,-1 0-1,0 0 1,0 0 0,-1-1-1,0 1 1,-7 9 0,-1-1 86,1-1 0,-2 0 0,0 0 0,-1-1 0,0-1 0,-24 17 0,30-24 16,5-3-27,0-1-1,0 1 1,-1-1 0,1 0-1,0 0 1,-1-1-1,1 1 1,-1-1-1,0 1 1,1-1-1,-1 0 1,-6 0-1,-4 3 530,22 3-226,30 9-156,-32-14-260,38 14-198,-1-2-1,2-1 1,0-3 0,0-1 0,1-3-1,86 2 1,-114-9-112,12-1-219,38 3 0,-59 0 47,0 0 0,0 1 0,0 0 0,0 0 0,0 1 0,0 0 1,-1 0-1,13 7 0,-21-3 3304,0-7-2701,0-1 0,-1 1 0,1 0 0,-1 0 0,1-1 0,0 1 0,-1 0 0,1-1 0,0 1 0,-1 0 0,1-1 0,0 1 0,0 0 1,-1-1-1,1 1 0,0 0 0,0-1 0,0 1 0,0-1 0,-1 1 0,1-1 0,0 1 0,0-1 0,0 1 0,0 0 0,0-1 0,0 1 0,0-1 0,0 1 0,0-1 0,0 1 0,1-1 0,-6-62 51,4 37-592,-1 0 1,-2 1-1,-9-38 0,11 55 38,-1 0-1,0 1 1,0-1 0,-1 1 0,0 0-1,-1 0 1,-8-11 0,-21-21-1252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1:28.3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69 11266,'-3'-18'5634,"-4"-22"-1153,2 30-2545,5 16-192,0 46-199,-1 26-305,2 57-600,1 18-208,-2 14-352,8 2-40,4-22-72,1-17 16,4-41-216,-4-21-256,-4-33-680,-3-14-385,-6-34-3640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1:28.7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121 255 9378,'-91'-68'5340,"62"41"727,38 36-2413,12 20-2456,-11-15-843,0 0 0,1 0 0,1-1 0,0 0 0,27 22 0,-37-34-314,1 1 0,0-1 0,-1 0 0,1 0 0,0 1 0,0-2 0,0 1 0,0 0 0,0-1 0,0 1 0,0-1 0,0 0 0,1 0 0,-1 0-1,0-1 1,0 1 0,0-1 0,0 1 0,0-1 0,0 0 0,0 0 0,-1-1 0,1 1 0,0 0 0,0-1 0,-1 0 0,1 1 0,-1-1 0,0 0 0,5-5 0,5-6 137,0-1 1,0 0 0,-1-1 0,9-17 0,-6 11 82,-11 16-217,20-29 331,1 0 0,52-55-1,-74 88-522,0-1-1,0 1 1,-1-1 0,1 1-1,0 0 1,0 0 0,0 0-1,1 0 1,-1 0 0,0 0-1,0 0 1,4 0 0,9 0-2222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1:2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58 317 11394,'-12'9'936,"6"-6"-352,0 1 1,1 1-1,-1-1 1,1 1-1,-8 9 1,12-13-483,1 0-1,-1 0 1,1-1-1,-1 1 1,1 0-1,0 0 1,0 0-1,-1 0 1,1-1-1,0 1 1,0 0 0,0 0-1,0 0 1,0 0-1,0 0 1,0 0-1,0 0 1,0-1-1,1 3 1,-1-2 58,1 1 0,0-1 0,0 1 0,0-1 0,0 0 0,0 0 0,0 0 0,1 1 0,-1-1 0,0 0 0,1 0 0,-1-1 0,0 1 0,3 1 0,9 3 79,-1 0-1,1 0 1,0-2 0,0 0-1,0 0 1,0-1-1,0 0 1,24-1-1,-31-2-188,0 1-1,0-1 0,0 0 1,0 0-1,0-1 0,0 1 1,-1-1-1,1-1 0,9-4 1,-12 5-11,0 0 1,-1 0-1,1-1 1,0 1-1,-1 0 1,0-1-1,1 0 1,-1 0-1,0 1 1,-1-1-1,1 0 1,0-1 0,-1 1-1,0 0 1,0 0-1,0-1 1,0 1-1,1-4 1,-2 0 62,0 0 0,0 1 0,-1-1-1,1 0 1,-2 0 0,1 1 0,-1-1 0,1 1 0,-2-1 0,1 1 0,-1 0 0,0 0 0,0 0 0,-8-10 0,-7-8 688,-40-43 1,49 57-597,-76-75 1564,84 84-1719,0 0 0,0 0 0,0 0 0,0 0 0,0 0 0,1 0 0,-1 0 0,0 0 0,1-1 0,-1 1 0,1 0 0,-1-1 0,1 1 0,0 0 0,-1-1 0,1 1 1,0 0-1,0-1 0,0 1 0,0 0 0,0-1 0,0 1 0,1 0 0,0-3 0,0 2-16,0 1-1,0-1 1,0 1 0,1 0 0,-1 0 0,1-1-1,-1 1 1,1 0 0,-1 0 0,1 0 0,-1 1-1,1-1 1,0 0 0,0 1 0,3-2 0,7 0-10,1 0 0,0 0 0,23 1 0,-36 1-12,14 0-115,0 1 1,0 0 0,0 1-1,0 0 1,24 8 0,-31-7-52,0-1 0,-1 1 0,1 1 1,-1-1-1,0 1 0,0 0 1,0 0-1,-1 1 0,1 0 1,-1 0-1,-1 0 0,1 1 0,6 8 1,6 15-1219,-12-18 465,2 0 0,0-1 1,8 11-1,-12-18 649,0-1 0,-1 1 0,1 0 0,1-1-1,-1 0 1,0 1 0,0-1 0,1-1 0,-1 1 0,1 0 0,0-1 0,0 0 0,6 2 0,1-1 357,0 1 0,-1 0 0,1 0 1,18 10-1,-12-3 1280,-1 0 0,0 1 0,26 23 1,-41-33-1284,0-1 0,-1 1 0,1 0 0,0-1 0,-1 1 1,1 0-1,0 0 0,-1-1 0,1 1 0,-1 0 0,1 0 1,-1 0-1,0 0 0,1 0 0,-1-1 0,0 1 0,1 0 1,-1 0-1,0 0 0,0 0 0,0 0 0,0 0 0,0 0 1,0 0-1,0 0 0,0 0 0,-1 0 0,1 0 0,0 0 1,0 0-1,-1 0 0,1 0 0,-1-1 0,1 1 0,-1 0 1,1 0-1,-1 0 0,1-1 0,-1 1 0,0 0 0,1 0 1,-1-1-1,0 1 0,-1 0 0,-2 2 127,0-1-1,1 1 1,-1-1 0,0 0-1,0 0 1,-1-1 0,1 1-1,0-1 1,-6 1 0,3-1-94,1-1 1,-1 0-1,0 0 1,0 0-1,1-1 1,-1 0-1,0 0 1,1-1-1,-1 0 1,1 0-1,-1-1 1,1 1-1,0-1 1,0-1-1,0 1 0,1-1 1,-1 0-1,1 0 1,-9-10-1,10 10-109,0 0 0,0 0 0,1-1 0,0 0 1,0 0-1,0 0 0,1 0 0,0 0 0,0 0 0,0-1 0,0 1 0,1-1 0,0 1 0,0-1 0,1 1 0,-1-1 0,1 0 0,0 1 0,1-1 0,-1 0 0,1 1 0,1-1 0,-1 1 0,3-7 0,-3 9-17,0 0 0,0 1 1,0-1-1,1 0 0,-1 1 0,1-1 0,0 1 0,0-1 1,0 1-1,0 0 0,0 0 0,0 0 0,1 0 1,-1 0-1,1 1 0,-1-1 0,1 1 0,0-1 0,0 1 1,-1 0-1,1 0 0,0 0 0,0 1 0,0-1 0,0 1 1,0-1-1,0 1 0,0 0 0,0 0 0,0 0 1,0 1-1,0-1 0,5 2 0,3 1-397,-1 0-1,1 1 1,-1 0-1,0 1 1,0 0-1,0 0 1,0 1-1,8 8 1,20 16-3170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1:3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89 130 13739,'80'-95'5430,"-64"79"-2146,-13 16-2121,-8 10-48,-31 59 1661,18-31-2371,-3 0 0,-1-1 0,-1-1 1,-40 45-1,65-82-868,56-24-454,-54 24 907,0 0 0,0-1 0,0 1 0,0 0-1,0 1 1,0-1 0,1 1 0,-1 0 0,0 0 0,0 0 0,1 1-1,-1-1 1,0 1 0,0 0 0,0 0 0,7 4 0,-7-2 0,1 0 1,-1-1-1,1 1 1,-1-1-1,1 0 1,0 0-1,0-1 1,0 1-1,0-1 1,0 0-1,0 0 1,0-1-1,1 1 1,-1-1-1,9-1 1,-9-1 32,1 0 0,0 0-1,-1 0 1,0-1 0,1 0 0,-1 0 0,0 0 0,0 0-1,-1-1 1,1 0 0,-1 0 0,1 0 0,4-8 0,8-11 205,-1 0 0,-1-1 0,16-36 0,-18 33-15,38-84 1312,-45 104-969,-2 13-247,1 20-64,3 34-114,-4-14-1086,3 0 1,23 81-1,-10-73-1619,-5-16-895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1:3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17292,'10'-3'6817,"11"6"-3952,16-6-2297,9-2-272,11 3 0,-2 1-224,-3 6-1256,-6 1-945</inkml:trace>
  <inkml:trace contextRef="#ctx0" brushRef="#br0" timeOffset="1">419 267 13635,'117'41'6177,"-117"-56"-2608,-3-8-1457,6-11-975,-4-16-289,2-2-760,4 2-496,-5 4-1489,5 9-871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1:3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15379,'2'-34'6833,"13"1"-5666,-13 29-702,0 0-267,1 1 0,0 0 1,0-1-1,0 1 0,0 0 1,1 0-1,0 1 0,-1-1 1,1 1-1,0-1 1,0 1-1,0 1 0,0-1 1,0 0-1,7-1 0,-10 3-146,1-1 0,0 1 0,-1-1 0,1 1 0,-1 0 0,1 0 0,0 0 0,-1-1 0,1 2 0,0-1-1,-1 0 1,1 0 0,0 0 0,-1 1 0,1-1 0,-1 1 0,1-1 0,-1 1 0,1 0 0,-1-1 0,1 1 0,-1 0 0,0 0-1,1 0 1,-1 0 0,0 0 0,0 1 0,0-1 0,0 0 0,0 0 0,0 1 0,0-1 0,0 1 0,0-1 0,-1 1 0,1-1 0,0 1-1,-1-1 1,1 1 0,-1 3 0,1 2-32,-1 0 0,0 0 0,-1 1 0,1-1 0,-1 0 0,-1 0 0,0 0 0,-4 13 1,-30 56 120,8-16-96,27-59-49,0 0 0,1 1 0,-1-1 0,0 0 0,1 1 0,-1-1 0,1 1 1,0-1-1,-1 0 0,1 1 0,0-1 0,0 1 0,0-1 0,0 1 0,0 0 0,0-1 0,0 1 0,1-1 0,0 3 0,0-4 20,25 2 24,-14-1-28,0-1-1,-1-1 0,1 0 0,0 0 1,-1-1-1,20-6 0,-29 7 1,0 0-1,0 0 1,0 0 0,0 0-1,1 1 1,-1-1 0,0 0-1,0 1 1,1 0 0,-1-1-1,0 1 1,1 0 0,-1 0-1,0 1 1,1-1 0,-1 0 0,0 1-1,1-1 1,-1 1 0,0 0-1,0 0 1,0 0 0,0 0-1,0 0 1,0 0 0,0 0-1,0 1 1,0-1 0,0 1-1,-1 0 1,1-1 0,2 4-1,-3-4-8,16 17 35,1 0-1,1-2 1,0 0 0,36 21-1,-50-34-35,0 0 0,0-1 0,0 1 0,1-1 0,-1-1 0,1 1 1,-1-1-1,1 0 0,0 0 0,0 0 0,-1-1 0,1 0 0,0 0 0,0 0 0,-1-1 0,1 0 0,0 0 0,-1-1 0,1 1 0,-1-1 0,1 0 0,-1-1 0,0 1 0,0-1 0,9-7 0,-1 1-178,-1-1-1,0-1 1,15-16-1,-24 22-429,1 1 0,-1-1 0,0 0 0,0 0-1,0 0 1,-1-1 0,1 1 0,-1 0 0,-1-1 0,1 0 0,-1 1 0,1-9 0,0-8-3443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1:3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26 13435,'13'-6'5713,"8"1"-2576,7-5-1681,1 5-120,5 7-199,5 0-369,-8 2-576,-5 5-392,-26 2-1257,-11-1-695</inkml:trace>
  <inkml:trace contextRef="#ctx0" brushRef="#br0" timeOffset="1">0 171 10938,'7'5'5986,"22"8"-537,2-2-3457,13-8-1352,1-3-96,2 0-672,-3-3-648,-15 0-1496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1:3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0 348 17052,'16'33'6553,"-11"-57"-4841,-3-15-663,-2-20-569,-2-3-272,1-16-744,1 7-593,6 24-1455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1:3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80 12043,'-34'-47'5865,"48"36"-1152,15-2-2937,10 5-255,9 11-177,-3 2-280,-9 19-504,-12 2-128,-16 7-248,-13 4-16,-19 4-56,-17-4-88,-27-11-192,2-3-256,5-20-472,21-1-328,28-4-1321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1:3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11 345 15595,'0'-13'6554,"3"-3"-3210,-10-20-2359,2-9-265,4-14-384,2 1-424,3-3-1072,1 5-849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55.9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31 11690,'7'5'4770,"11"5"-3034,6-8-320,23 4 24,25-8-215,11-7-185,22 1-456,-4 1-296,-20 2-144,-16 5-80,-35-6-328,-13 1-248,-17-2-928,0 2-577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1:3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72 104 13579,'-10'4'1199,"-1"0"1,1-1 0,-19 4-1,29-7-1145,-1 0 0,1 0 0,-1-1 0,1 1 0,-1 0-1,1 0 1,-1 0 0,1 0 0,-1-1 0,1 1 0,-1 0 0,1 0 0,-1-1-1,1 1 1,0 0 0,-1-1 0,1 1 0,-1-1 0,1 1 0,0 0 0,-1-1-1,1 1 1,0-1 0,0 1 0,-1-1 0,1 1 0,0-1 0,0 1 0,0-1-1,0 1 1,0-1 0,0 1 0,0-1 0,-1 1 0,1-1 0,1 1 0,-1-1-1,0 1 1,0-1 0,0 0 0,0 1 0,0-1 0,0 1 0,1-1-1,-1 0 1,10-27 1084,-8 25-936,0-2 21,1 0-1,1 0 1,-1 0-1,1 1 0,0-1 1,0 1-1,0 0 1,0 0-1,1 0 0,-1 1 1,1 0-1,0 0 0,0 0 1,1 0-1,-1 1 1,0-1-1,8 0 0,-10 2-184,-1 0 0,0 1 0,1-1-1,-1 1 1,1 0 0,-1 0 0,1 0-1,-1 0 1,1 0 0,-1 0 0,1 1-1,-1-1 1,1 1 0,-1 0 0,0-1-1,1 1 1,-1 0 0,0 1 0,0-1 0,0 0-1,1 1 1,-2-1 0,1 1 0,0 0-1,0-1 1,0 1 0,-1 0 0,1 0-1,-1 0 1,1 0 0,-1 0 0,0 1-1,0-1 1,0 0 0,0 1 0,0-1-1,-1 0 1,1 1 0,-1-1 0,1 1-1,-1-1 1,0 4 0,0 3-36,1 0 0,-2 0 1,1 0-1,-1 0 0,-1 0 0,1 0 1,-2-1-1,1 1 0,-1-1 0,0 1 1,-1-1-1,0 0 0,0 0 0,-1-1 0,-5 8 1,0-2 3,0 0 1,-1-1-1,-1-1 1,1 0-1,-2 0 1,1-1-1,-21 11 1,32-20 5,1-1 0,-1 1 0,0-1 0,1 1 0,-1-1 0,0 1 1,1-1-1,-1 1 0,1 0 0,-1-1 0,1 1 0,-1 0 0,1 0 0,-1-1 0,1 1 0,0 0 0,-1 0 0,1-1 0,0 1 1,0 0-1,0 0 0,0 0 0,-1 0 0,1 0 0,0-1 0,0 1 0,1 0 0,-1 0 0,0 0 0,0 0 0,0-1 0,1 1 1,-1 0-1,0 0 0,0 0 0,1-1 0,-1 1 0,1 0 0,-1-1 0,1 1 0,0 1 0,32 31 367,-22-23-325,5 6-1,0-1-1,2 0 1,23 14 0,-35-25-49,0-1 0,0 1 0,1-1 0,0-1 0,0 1 0,0-1 0,0 0 0,0-1 1,0 0-1,0 0 0,0 0 0,0-1 0,1 0 0,9-1 0,-4-2-118,0 0 0,0 0-1,-1-1 1,1-1 0,-1 0 0,0-1-1,0 0 1,-1 0 0,1-2 0,-1 1 0,10-11-1,-5-2-1619,-15 12-1653,1 18 937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1:36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141 189 10434,'37'-24'1474,"-21"13"-428,-1 0 1,0 0 0,-1-1-1,19-21 1,-31 31-902,-1 0-1,1 1 1,-1 0-1,1-1 1,-1 1-1,1 0 1,0 0-1,0 0 1,-1 0-1,1 0 1,0 0 0,0 0-1,0 1 1,0-1-1,0 1 1,0-1-1,0 1 1,0 0-1,0 0 1,0 0-1,0 0 1,0 0 0,0 0-1,0 0 1,0 1-1,0-1 1,0 1-1,0 0 1,0-1-1,0 1 1,0 0-1,0 0 1,2 2 0,-2-1 25,1 0 1,0 1-1,-1-1 1,1 1 0,-1 0-1,0-1 1,0 1 0,0 0-1,-1 0 1,1 1-1,0-1 1,-1 0 0,0 1-1,0-1 1,0 0 0,0 1-1,-1-1 1,1 1-1,-1 4 1,0 1 9,-1 0 0,0 0 0,-1-1 0,1 1 1,-2-1-1,1 1 0,-1-1 0,-1 0 0,1 0 0,-1 0 0,-1 0 0,1-1 0,-1 1 0,-1-1 0,1-1 1,-1 1-1,0-1 0,-1 0 0,0 0 0,-12 8 0,13-10-90,0-1 1,-1 1-1,1-1 1,-1 0-1,0-1 0,0 1 1,0-2-1,0 1 0,0-1 1,0 0-1,-1 0 1,1-1-1,0 1 0,-1-2 1,1 1-1,0-1 1,0 0-1,0-1 0,0 0 1,0 0-1,0 0 1,0-1-1,0 0 0,1 0 1,-9-7-1,7 5-40,2-2 0,-1 1 0,0-1 0,1 1 0,0-2 0,1 1 0,0-1 0,0 0 0,0 0 1,1 0-1,1-1 0,-1 1 0,1-1 0,1 0 0,-3-14 0,3 16-40,1 0-1,0 0 1,0-1 0,1 1-1,0 0 1,0-1 0,1 1-1,0 0 1,0 0 0,0-1 0,1 1-1,0 0 1,1 0 0,0 0-1,0 1 1,0-1 0,1 1 0,0 0-1,7-10 1,-8 14-36,-1-1 0,0 1 0,1 0 0,0 0 0,-1 0 0,1 1 0,0-1 0,0 1 0,0-1 0,0 1 0,0 0 0,0 0-1,0 0 1,0 0 0,1 1 0,-1-1 0,0 1 0,0 0 0,1 0 0,-1 0 0,0 1 0,1-1 0,-1 1 0,0-1 0,0 1 0,0 0 0,0 1 0,0-1 0,0 0 0,4 3 0,2 2-291,1 0 1,-1 1 0,0 1-1,-1-1 1,0 1 0,0 0-1,10 15 1,20 36-2711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1:3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 15483,'-13'3'1848,"0"2"0,0 0 0,-23 12-1,17-6-790,-31 25-1,14-6-631,-46 50 1,48-42 58,-34 50 0,63-81-433,1 0 1,0 0-1,0 1 0,0-1 1,1 1-1,-4 16 1,7-22-46,-1-1-1,1 1 1,-1 0 0,1-1 0,0 1-1,0 0 1,0-1 0,0 1 0,0 0 0,0-1-1,0 1 1,1 0 0,-1-1 0,1 1-1,-1 0 1,1-1 0,0 1 0,-1-1 0,1 1-1,0-1 1,0 1 0,0-1 0,0 1-1,0-1 1,0 0 0,1 0 0,-1 0 0,0 0-1,1 0 1,-1 0 0,0 0 0,1 0 0,0 0-1,-1 0 1,1-1 0,-1 1 0,1-1-1,2 1 1,4 0 4,-1-1-1,1 0 1,-1 0 0,0 0-1,1-1 1,-1 0-1,0-1 1,0 1-1,0-2 1,0 1 0,0-1-1,9-4 1,12-8 3,39-26 0,-64 39-14,49-40 8,-43 33 18,1 1 1,-1 0 0,1 1-1,1-1 1,0 2-1,0 0 1,0 0-1,16-5 1,-27 11-17,1 0 0,-1 1 0,0-1 0,1 0 0,-1 1 0,0-1 0,1 0 1,-1 1-1,0-1 0,0 0 0,1 1 0,-1-1 0,0 1 0,0-1 0,0 1 0,0-1 0,0 0 0,0 1 0,0-1 0,0 1 1,1-1-1,-1 1 0,-1-1 0,1 1 0,0-1 0,0 0 0,0 1 0,0-1 0,0 1 0,-2 17 92,-8 18-66,6-22-250,1 1 0,-4 22 0,7-32 10,0 0 0,0 0 0,0 0 1,1 0-1,0 0 0,-1 0 0,2 0 0,-1 0 0,1-1 0,-1 1 1,5 7-1,-4-9-102,0 0 0,0 0 0,1 0 1,-1 0-1,1-1 0,0 1 1,3 2-1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1:3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0 386 12451,'16'20'3603,"-16"-20"-3542,0 1 1,0-1 0,1 0-1,-1 0 1,0 0 0,0 0-1,1 0 1,-1 0-1,0 0 1,0 0 0,1 0-1,-1 0 1,0 0 0,0-1-1,0 1 1,1 0-1,-1 0 1,0 0 0,0 0-1,0 0 1,1 0-1,-1 0 1,0 0 0,0-1-1,0 1 1,0 0 0,1 0-1,-1 0 1,0 0-1,0-1 1,0 1 0,0 0-1,0 0 1,0 0 0,1-1-1,-1 1 1,0 0-1,0 0 1,0-1 0,0 1-1,0 0 1,0 0 0,0 0-1,0-1 1,0 1-1,0 0 1,0-1 0,0-53 3433,-1 47-3340,0-11 180,0-1 1,1 0-1,1 1 0,1-1 0,0 1 0,1-1 0,2 1 1,-1 0-1,2 0 0,1 1 0,0-1 0,1 1 1,1 1-1,15-23 0,-20 34-322,0 1-1,0-1 1,0 1-1,1 0 1,-1 0 0,1 0-1,0 1 1,0 0-1,1 0 1,7-3 0,-12 5-13,0 1 1,0 0 0,0-1-1,0 1 1,0 0 0,0-1-1,0 1 1,0 0 0,0 0-1,0 0 1,0 0 0,0 0-1,0 0 1,0 0 0,0 1-1,0-1 1,0 0 0,0 1-1,0-1 1,0 0 0,0 1 0,0-1-1,0 1 1,0-1 0,1 2-1,-1 0 5,0-1-1,0 1 0,0-1 1,0 1-1,0 0 0,-1-1 1,1 1-1,-1 0 0,1 0 1,-1 0-1,0-1 0,1 1 1,-1 3-1,0 4 10,-1 1 0,0 0 1,0 0-1,-3 11 0,-2-2-75,-1 0-1,-1-1 1,0 0 0,-2-1-1,0 0 1,0 0 0,-2-1-1,0 0 1,-20 19 0,48-20 237,32 23 1,-44-36-177,-1 0 1,1-1-1,0 1 0,-1-1 1,1 0-1,0 0 0,0 0 1,0 0-1,0-1 1,0 1-1,0-1 0,0 0 1,0-1-1,0 1 0,7-2 1,-2 0 37,0 0 0,0-1 1,-1 0-1,1-1 1,8-4-1,-9 3 27,0 0 0,0-1 0,0 0 0,-1 0 0,0-1 0,-1 0-1,1 0 1,-1 0 0,8-15 0,1-3 411,19-49 1,-7 12 706,-27 62-1174,0 0 0,0 0 0,0 0 0,0 0 0,0 0 0,0-1 0,0 1 0,0 0 0,0 0 0,0 0 0,0 0 0,1 0 0,-1 0 0,0 0 0,0 0 0,0 0 0,0 0 0,0 0 0,0-1 0,0 1 0,0 0 0,0 0 0,0 0 0,0 0 0,0 0 0,0 0 0,0 0 0,0 0 1,0 0-1,1 0 0,-1 0 0,0 0 0,0 0 0,0 0 0,0 0 0,0 0 0,0 0 0,0 0 0,0 0 0,0 0 0,0 0 0,1 0 0,-1 0 0,0 0 0,0 0 0,0 0 0,0 0 0,0 0 0,0 0 0,0 0 0,0 0 0,0 0 0,0 0 0,0 0 0,1 0 0,-1 0 0,0 0 0,0 0 1,0 0-1,0 0 0,0 0 0,0 1 0,0-1 0,0 0 0,0 0 0,0 0 0,0 0 0,0 0 0,3 11 244,-1 17-105,-2 11-127,5 73-140,-4-100-162,1-1 1,1 1-1,0 0 0,0-1 0,1 1 0,0-1 0,7 11 0,-10-19-2,0-1-1,1 1 0,-1-1 0,1 1 0,-1-1 1,1 0-1,0 1 0,0-1 0,0 0 1,0 0-1,1-1 0,-1 1 0,0 0 1,1-1-1,-1 1 0,1-1 0,4 1 1,15 9-2751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1:39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16948,'6'5'6337,"16"-3"-4689,8-2-775,16-12-361,6 12-80,2 2-624,-6-2-689,0 10-3079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1:3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16 321 8410,'-2'0'361,"-10"0"7562,11-17-2211,9-143-2785,-7 109-2189,1 22-334,-2 29-395,0 0 0,0 0 1,0 0-1,0 0 0,0 0 0,0 0 1,0 0-1,0 0 0,0 0 0,0 0 1,0 0-1,0 0 0,1 0 0,-1 0 1,0 0-1,0 0 0,0 0 0,0 0 1,0 0-1,0 0 0,0 0 0,0 0 0,0 0 1,0 0-1,1 0 0,-1 0 0,0 0 1,0 0-1,0 0 0,0 0 0,0 0 1,0 0-1,0 0 0,0 0 0,0 0 1,0 0-1,0 0 0,0 0 0,1 0 1,-1 0-1,0 0 0,0 0 0,0 0 0,0 0 1,0 0-1,0-1 0,0 1 0,0 0 1,0 0-1,0 0 0,0 0 0,0 0 1,0 0-1,0 0 0,0 0 0,0 0 1,0 0-1,0 0 0,0-1 0,0 1 0,6 12 204,4 16-45,-5-12-91,0 1 0,2-1 0,10 20 1,-15-31-77,1-1 1,0 1-1,0-1 0,0 0 1,1 0-1,-1-1 1,1 1-1,0-1 1,0 1-1,0-1 1,1-1-1,-1 1 1,1 0-1,-1-1 1,8 3-1,-9-5 1,0 1-1,0-1 0,-1 1 1,1-1-1,0 0 1,0 0-1,0 0 0,0 0 1,0-1-1,-1 1 1,1-1-1,0 0 0,0 0 1,-1 0-1,1 0 1,0 0-1,-1 0 0,1-1 1,-1 1-1,0-1 1,1 0-1,-1 0 0,0 1 1,0-2-1,0 1 1,0 0-1,-1 0 0,3-4 1,4-7 3,0 0 0,-1-1 0,-1 1 0,5-18 0,-10 28-3,9-25 16,9-46-1,-13 50 148,-4 34 269,-3 41 121,-1-35-606,1-1 1,1 1-1,1-1 1,4 27 0,-4-36-171,1 0 0,-1-1 0,1 1 0,0-1 0,1 1 0,-1-1 0,1 0 0,0 0 0,0 0 0,1-1 0,-1 1 0,1-1 0,0 0 0,1 0 0,6 6 0,28 13-2818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1:3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1 328 15235,'0'1'263,"0"0"-1,1 0 1,-1 1-1,1-1 0,-1 0 1,1 1-1,-1-1 1,1 0-1,0 0 1,0 0-1,-1 0 0,1 0 1,0 0-1,0 0 1,0 0-1,0 0 1,0 0-1,1-1 0,-1 1 1,0 0-1,2 0 1,-1-2-70,0-1 0,-1 0-1,1 0 1,-1 0 0,0 0 0,0 0 0,1 0 0,-1-1 0,0 1 0,-1 0 0,1-1 0,0 1 0,-1 0 0,1-4-1,8-33 881,-2-1 0,3-55 0,1-4-16,-6 56-109,-6 62-862,1 1 1,0-1-1,2 0 0,0 1 0,1-1 1,1 0-1,0-1 0,9 22 0,-12-37-86,0-1 0,0 0 0,0 0-1,1 0 1,-1-1 0,0 1 0,1 0-1,-1 0 1,1-1 0,0 1 0,-1-1-1,1 1 1,0-1 0,0 0 0,0 0-1,0 0 1,0 0 0,0 0 0,0 0-1,0 0 1,1-1 0,-1 1 0,0-1-1,0 0 1,1 0 0,-1 1 0,0-1-1,0-1 1,1 1 0,-1 0 0,0 0-1,0-1 1,1 0 0,-1 1 0,0-1-1,0 0 1,0 0 0,0 0 0,2-1-1,3-2 4,0 0 0,0-1-1,0 1 1,-1-1-1,0 0 1,0-1 0,0 0-1,-1 0 1,9-11-1,-9 9 8,0 0 0,-1-1 0,1 1 0,-2-1-1,1 0 1,-1 0 0,-1 0 0,4-17-1,-16 51-74,7-13-238,0-1 1,2 1-1,-1 0 1,1-1-1,1 1 0,0 0 1,1 0-1,0 0 1,1-1-1,4 16 0,13 23-2440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1:4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30 15851,'49'-30'6626,"-53"81"-4098,-14 2-791,2-4-1057,10-2-384,-4-16-1128,13-11-969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1:40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25085,'-4'37'961,"-1"-14"-305,1 32 536,0 1-400,4-19-1208,10 4-840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10.2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1630 181 13427,'-2'-7'472,"-1"1"1,0-1-1,0 1 1,-1 0 0,0 0-1,0 0 1,-1 1-1,-8-9 1,10 12-330,-1 0 0,0 0 1,1 1-1,-1-1 1,0 1-1,0 0 0,0 0 1,1 1-1,-1-1 0,0 1 1,0 0-1,0 0 0,0 0 1,0 1-1,0-1 1,0 1-1,-6 2 0,-88 19 1251,-102 37 0,-91 48-697,2 14-224,219-87-368,2 4 1,-67 48 0,109-68-87,-145 112 240,149-112-185,2 1-1,0 1 1,1 1-1,1 1 1,-20 32 0,34-47-58,0 0 0,1 0 0,-1 0 0,2 0 0,-1 1 1,1-1-1,0 1 0,0-1 0,1 1 0,0 0 0,1 0 0,0-1 1,0 1-1,1 8 0,1-6-9,0-1-1,1 0 1,0 0 0,1 1 0,0-2-1,0 1 1,1 0 0,0-1-1,12 15 1,5 1-13,1-1-1,2-1 0,0-1 0,1-1 1,42 24-1,-16-14 20,1-3 0,1-2 0,1-3 0,1-1 0,1-4 0,116 21 0,-46-18-50,244 8-1,-307-29-49,1-2 0,-1-3 0,0-3 0,0-3 0,101-32-1,-121 26 7,-1-2 1,0-2-1,-2-1 0,0-2 0,-2-2 0,-1-2 0,-1-1 1,-1-2-1,-2-2 0,-2-1 0,-1-1 0,32-48 0,-47 59 101,-1 0-1,0-1 0,-2 0 0,-2-1 1,0 0-1,12-50 0,-19 61 56,-2-1-1,1 1 1,-2-1-1,0 0 1,-2 1-1,1-1 1,-2 0-1,0 1 1,-1-1-1,-1 1 1,0 0-1,-1 0 1,-9-19-1,-1 8 63,-1 0-1,-1 1 0,0 1 1,-2 1-1,-1 1 1,-2 0-1,0 2 1,0 0-1,-2 2 1,-27-18-1,2 6-57,-1 2 0,-2 3-1,0 2 1,-80-26 0,66 30-147,-1 2 0,-1 4 1,0 2-1,-123-4 0,133 16-236,0 2 0,0 3 1,0 3-1,0 2 0,2 2 0,-61 22 0,-84 44-1477,200-77 1770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56.3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77 12259,'2'-3'6502,"2"7"-3455,7 16-2083,-10-19-951,51 96 747,-51-94-736,0-1 0,0 0 0,1 0-1,-1 0 1,0 0 0,1 0 0,-1 0 0,1 0 0,0 0-1,0 0 1,0-1 0,0 1 0,0-1 0,0 1 0,0-1 0,0 0-1,0 0 1,1 0 0,-1 0 0,0 0 0,1-1 0,-1 1-1,1-1 1,-1 1 0,1-1 0,-1 0 0,1 0 0,-1 0-1,1 0 1,-1-1 0,0 1 0,1-1 0,-1 1 0,1-1 0,-1 0-1,0 0 1,5-2 0,-1 0 70,0-1 1,0 0-1,0 0 0,0-1 1,-1 0-1,0 0 0,0 0 1,0 0-1,0-1 0,-1 0 0,6-11 1,-7 11-46,0-1 0,0 0 1,-1-1-1,0 1 0,-1 0 1,1-1-1,-1 1 0,-1-1 0,0-7 1,0 11-139,0 0 0,0 0 0,0 1 0,-1-1 0,0 0 0,0 0 0,0 1 0,0-1 0,0 0 0,-1 1 1,0 0-1,0-1 0,0 1 0,0 0 0,0 0 0,0 0 0,-1 0 0,0 0 0,-3-3 0,-4 3-1683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2:52.4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840 145 13011,'-76'20'1309,"1"4"0,2 3-1,0 3 1,-78 45 0,115-52-1139,0 1-1,1 1 1,-50 48-1,64-52 104,0 1 1,2 2-1,1 0 0,0 1 0,-25 49 1,32-50-171,1 2 1,1-1 0,1 1 0,2 0-1,0 1 1,2-1 0,1 1-1,0 53 1,5-48-83,0 0 1,3 0-1,0 0 0,2 0 0,2-1 0,1 0 0,14 31 1,-14-41-26,1 0 1,1-2 0,0 1-1,1-1 1,2-1 0,0-1 0,0 0-1,26 21 1,-16-19-16,0-1 1,1 0-1,1-2 1,1-1-1,47 18 0,-23-16 15,1-2 0,0-2-1,0-2 1,1-3-1,1-3 1,102-1 0,-98-7 5,-1-2 0,0-3 1,79-22-1,-95 18-65,-1-2-1,0-1 1,-1-3 0,-1-1 0,48-31-1,-32 9-44,-1-1 0,-2-3 0,-3-2 0,-1-3 0,59-78 0,-87 101 126,-1 0 1,-2-1-1,0-1 1,-2-1-1,-1 0 1,14-46-1,-23 57 59,0 1-1,-2-1 1,0 0 0,-1 0-1,-1 0 1,-1-1 0,-1 1-1,0 0 1,-1 0-1,-1 0 1,-1 0 0,-11-31-1,1 17 58,-1 2 0,-1 0-1,-1 1 1,-2 0-1,-1 2 1,-1 0 0,-2 2-1,-1 0 1,0 1 0,-2 2-1,-36-27 1,26 25-97,-1 2 0,-1 1-1,-1 2 1,0 1 0,-1 2 0,-2 2-1,1 2 1,-73-14 0,51 20-137,1 2 0,-1 3-1,0 2 1,1 4 0,-1 2 0,1 3 0,1 2-1,-96 31 1,108-26-252,1 3-1,-52 27 1,49-16-314,-61 47 1,107-73 619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2:54.5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621 9 10090,'-1'-1'482,"0"0"0,0 1 0,-1-1 0,1 0 0,0 0 0,-1 0 0,1 1 0,-1-1 0,1 1 0,0-1 0,-1 1 0,1-1 0,-3 1 0,-23 1 1441,-23 15-1411,50-16-497,-15 7 167,1 0-1,-1 1 0,1 0 1,1 2-1,-1-1 1,2 2-1,-23 22 1,6 0 86,-43 62-1,57-71-253,1 0-1,1 2 1,-17 44-1,-17 85 59,5 38 438,13-52 37,4 3 217,-13 246 1,18-121-96,8-107-372,8 0 0,6-1 0,40 269 0,-32-360-240,54 346 115,27-5-81,-39-232-65,91 368 102,-57 67 506,-77-461-472,-7-1-1,-18 167 1,-89 355 613,-50-9-241,77-335-1267,42-175-493,14-47 413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2:56.2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16051,'4'9'5603,"-1"6"-3444,3 8-1731,25 68 976,-19-50-1149,3-1 0,1-1 0,33 60-1,-47-96-176,-1-1-1,1 1 0,0 0 0,0 0 1,0-1-1,0 1 0,1-1 0,-1 0 1,1 0-1,-1 1 0,1-2 0,0 1 1,5 3-1,-5-6-17,0 0 1,-1-1 0,1 1-1,0 0 1,-1-1-1,1 0 1,-1 0-1,0 1 1,0-1-1,1 0 1,-1-1-1,1-1 1,3-1 36,65-68 565,-49 48-554,2 1 1,0 2 0,1 0-1,1 1 1,53-31 0,-61 43-267,29-14 68,-15 15-2827,-23 8 255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2:5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91 447 14811,'-1'-6'6602,"-12"-22"-2938,0-8-1551,5-19-1345,-10-16-152,6-9-808,-2 4-464,2 20-976,14 17-873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2:57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160 153 16115,'-31'-91'6122,"52"73"-4226,9-2-328,14 4-303,9 8-193,-1 10-592,2 14-208,-15 15-136,-21 3-96,-25 18 8,-27-2 0,-32 4 16,-9 1-32,2-14-136,1-9-128,18-17-616,15-9-592,20-9 880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2:5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124 282 13067,'-54'94'5817,"57"-100"-2616,-6-12-561,0-19-911,-7-12-553,-1-18-944,-4-8-392,-3 7-1192,5 13-665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2:58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17996,'2'-19'1574,"-2"15"-1287,0 0-1,0 0 1,0 0 0,1 0 0,-1 0 0,1 0 0,0 0 0,0 0 0,1 0 0,-1 0-1,1 0 1,0 1 0,0-1 0,0 0 0,0 1 0,1 0 0,-1 0 0,1 0 0,0 0 0,0 0-1,0 0 1,5-3 0,6-1-38,0 1 0,0 0 0,0 1 0,1 1 1,0 0-1,-1 1 0,1 1 0,1 0 0,-1 1 0,0 0 0,20 3 0,-33-2-242,1 0 0,0 0-1,-1 1 1,1-1 0,0 1 0,-1 0 0,1-1 0,-1 1-1,1 1 1,-1-1 0,0 0 0,1 0 0,-1 1 0,0 0-1,0-1 1,0 1 0,0 0 0,0 0 0,0 0 0,-1 0-1,1 0 1,-1 0 0,1 1 0,-1-1 0,0 1 0,0-1-1,0 1 1,0-1 0,0 1 0,-1-1 0,1 1 0,-1 0-1,0-1 1,1 1 0,-1 0 0,-1-1 0,1 1 0,-1 3-1,0 2-5,0 0-1,-1 0 0,0 0 1,-1 0-1,1-1 1,-1 1-1,-1-1 0,0 0 1,0 0-1,0 0 0,-10 11 1,-1-2-15,-1-2 0,-1 0 0,0 0 0,-1-2 0,0 0 0,-1-1 0,0-1 0,-1 0 0,-25 7 0,12-13 12,31-5-50,5 0-10,17 0-77,234 8-1410,-192-1 680,0 2 0,66 17 0,-108-19 892,0 1-1,0 1 1,-1 0-1,0 2 1,0 0-1,28 22 1,-47-32-9,0 0 1,1 1 0,-1-1 0,0 0 0,1 0-1,-1 1 1,0-1 0,0 0 0,1 1 0,-1-1-1,0 0 1,0 1 0,0-1 0,0 0-1,1 1 1,-1-1 0,0 1 0,0-1 0,0 0-1,0 1 1,0-1 0,0 1 0,0-1-1,0 0 1,0 1 0,0-1 0,0 1 0,0-1-1,0 0 1,-1 1 0,1-1 0,0 0 0,0 1-1,0-1 1,-1 1 0,1-1 0,0 0-1,0 0 1,-1 1 0,1-1 0,0 0 0,0 1-1,-1-1 1,1 0 0,0 0 0,-1 0-1,1 1 1,0-1 0,-1 0 0,1 0 0,-1 0-1,1 0 1,-1 1 0,-25 9 787,24-9-727,-10 3 318,1 0 0,-1-1 1,-1 0-1,-21 1 0,30-4-315,-1 0-1,1 0 1,-1-1 0,1 1-1,0-1 1,-1 0-1,1 0 1,0-1 0,0 1-1,0-1 1,0 0-1,0 0 1,0-1 0,0 1-1,1-1 1,-1 0-1,-4-4 1,3 1-19,0 0 0,1 0-1,-1-1 1,1 0 0,0 1 0,1-1 0,0-1-1,0 1 1,0 0 0,1-1 0,0 0 0,-1-9-1,2 13-65,1 1 0,-1 0-1,1-1 1,0 1 0,0-1-1,0 1 1,1-1 0,-1 1-1,1 0 1,0-1 0,0 1-1,0 0 1,0-1 0,0 1-1,1 0 1,-1 0 0,1 0-1,0 0 1,0 1 0,0-1-1,0 0 1,1 1 0,-1-1-1,1 1 1,0 0 0,-1 0-1,1 0 1,0 0 0,5-2-1,-6 3-84,1 0 0,0 1 0,0-1 0,-1 1 0,1-1 0,0 1 0,0 0 0,0 0 0,0 0 0,0 0 0,-1 1 0,1-1 0,0 1 0,0 0 0,-1-1 0,1 1 0,0 1 0,-1-1 0,1 0 0,-1 1 0,1-1 0,-1 1 0,0-1 0,3 4 0,33 28-2171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2:5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0 11699,'-22'6'8914,"-10"17"-7426,12-6-589,-105 68 773,97-63-1400,11-11-113,1 2 0,0 0 0,1 1 0,1 0 0,0 1-1,-21 30 1,33-43-155,1 0-1,0-1 0,0 1 0,0 0 1,0 0-1,1-1 0,-1 1 0,0 0 1,1 0-1,-1 0 0,1 0 0,0 0 1,-1 0-1,1 0 0,0 0 0,1 0 1,-1 0-1,0 0 0,0 0 0,1 0 1,-1 0-1,1 0 0,1 4 1,0-4-15,0-1 0,-1 1-1,1 0 1,0-1 0,0 1 0,1-1 0,-1 0 0,0 0 0,0 0 0,1 0 0,-1 0 0,0 0 0,1-1 0,-1 1 0,1-1 0,2 1 0,9 0-72,0 0 0,1-2 0,-1 1-1,0-2 1,17-3 0,-18 2 49,0-1 0,0-1-1,-1 0 1,1-1 0,-1 0 0,0-1-1,0 0 1,-1-1 0,0 0-1,-1-1 1,0 0 0,13-15 0,-22 24 38,-1 0 0,0 0 0,1 0 1,-1 1-1,0-1 0,0 0 1,1 0-1,-1 1 0,0-1 0,0 0 1,1 0-1,-1 1 0,0-1 0,0 0 1,0 1-1,0-1 0,1 0 0,-1 1 1,0-1-1,0 0 0,0 1 1,0-1-1,0 0 0,0 1 0,0-1 1,0 0-1,0 1 0,0-1 0,0 0 1,0 1-1,0-1 0,0 1 1,0-1-1,-1 1 0,-4 16-261,4-13 56,-1 1-1,1-1 1,0 0 0,0 1 0,-1 8 0,6 24-1962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2:5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1 352 14515,'73'0'4937,"-73"-1"-4803,0 1-1,0-1 0,1 1 1,-1-1-1,0 1 0,0-1 1,0 1-1,0-1 0,1 1 1,-1-1-1,0 1 0,0-1 1,0 1-1,0-1 0,0 1 1,0-1-1,-1 1 0,1-1 1,0 0-1,0 1 0,0-1 1,0 1-1,-1-1 1,1 1-1,0-1 0,0 1 1,-1 0-1,1-1 0,-1 0 1,0-2 80,0 0 0,0 0 0,0 0 0,0 0 0,1 0 0,-1 0 0,1 0 0,0 0 0,0-4 0,9-26 603,2 1 0,1-1 0,26-48 0,-38 81-814,3-6 130,0-1 1,0 1 0,1 0 0,-1 1 0,1-1 0,1 1 0,6-8-1,-11 12-109,-1-1 0,1 1 0,-1-1 0,1 1 0,-1-1 0,1 1 0,0-1 0,0 0 0,0 1-1,0-1 1,0 0 0,0 1 0,0-3 0,3 2-26,-1 0-1,0 0 1,0 0-1,1 0 0,-1 0 1,1 1-1,0-1 1,0 1-1,5-3 1,2 0 8,0-1 0,0 1 0,1 1 0,14-3 0,-21 5-11,0 1 0,0-1 0,-1 1 1,1 0-1,0 0 0,0 0 0,0 0 1,-1 1-1,1 0 0,0 0 0,0 0 1,-1 0-1,1 0 0,-1 1 0,1-1 1,-1 1-1,0 0 0,0 0 0,5 5 0,-6-6-7,-1 0-1,0 0 0,0 1 1,0-1-1,0 1 0,0-1 1,0 1-1,0-1 0,0 1 1,0 0-1,-1-1 0,1 1 1,-1 0-1,1-1 0,-1 1 1,0 0-1,0 0 0,0 0 1,0-1-1,0 5 0,-1-2-11,0 0 0,0 0-1,-1-1 1,1 1 0,-1 0 0,0 0-1,0-1 1,-5 7 0,-3 3-51,-1-1-1,-1-1 1,-19 16 0,11-10-14,-1-2 0,-36 21 0,50-32 168,-1 0 0,1-1 1,-1 0-1,0 0 0,1-1 0,-1 0 0,0 0 0,-1-1 0,1 0 0,0 0 0,0-1 0,-13-1 0,38 8-478,0 1-1,31 19 1,-34-17 191,-1 1 0,0 0 0,-1 1 0,16 19 0,-20-21 161,0 0 1,1-1-1,0 0 0,1-1 0,0 0 0,0 0 1,13 7-1,-14-11 55,-1 0 1,1-1-1,0 0 0,0 0 1,1 0-1,-1-2 1,0 1-1,1-1 0,-1 0 1,1-1-1,13-1 1,-17 0 33,0 0 0,0 0 1,0-1-1,-1 0 0,1 0 1,0-1-1,-1 1 0,1-1 1,-1 0-1,0-1 1,0 1-1,0-1 0,0 0 1,-1 0-1,0-1 0,1 1 1,-2-1-1,7-9 0,2-8 145,-1-2 0,-1 1 0,-1-1 0,-1 0 0,7-35 0,16-49 408,-26 95-498,1 1 0,0-1 0,0 1 0,1 0 1,1 1-1,9-12 0,-15 21-69,-1 0 0,1 0 0,0 0 0,0 0-1,0 1 1,0-1 0,0 0 0,0 1 0,5-3 0,-6 4-21,-1 0 1,1 0 0,-1 0-1,1 0 1,-1 0-1,1 0 1,-1 0 0,1 0-1,-1 0 1,1 0-1,-1 0 1,0 0 0,1 0-1,-1 0 1,1 0-1,-1 0 1,1 1 0,-1-1-1,1 0 1,-1 0-1,0 1 1,1-1-1,-1 0 1,1 1 0,-1-1-1,0 0 1,1 1-1,-1-1 1,0 0 0,0 1-1,1 0 1,1 5 16,0 0 0,0 0 1,-1 1-1,0-1 1,0 0-1,-1 10 0,1-10-40,5 93-392,9 89-3319,-7-122 651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2:59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53 14931,'-115'-43'6722,"121"34"-2529,24 9-2633,17 1-1224,5 1-24,8 9-1104,-8-1-753,-3-2-1551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56.7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23 287 12379,'-23'32'5979,"37"-51"-4190,35-50 397,-28 42-1506,-1 0 0,-2-2 0,0 0 0,20-49 1,-22 37 357,-14 50-1018,-1 1 0,1-1-1,0 0 1,1 0 0,0 0 0,8 16-1,3 8-11,12 48-439,7 21-4126,-21-79-753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2:5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6 341 13891,'-6'27'4377,"9"-43"-1378,11-53-553,35-178 375,-41 216-2376,-8 31-439,0 0 1,0 0-1,0-1 0,0 1 0,0 0 1,0 0-1,0 0 0,0-1 0,1 1 1,-1 0-1,0 0 0,0 0 0,0 0 1,0-1-1,0 1 0,0 0 1,0 0-1,0 0 0,1 0 0,-1 0 1,0-1-1,0 1 0,0 0 0,0 0 1,1 0-1,-1 0 0,0 0 0,0 0 1,0 0-1,0 0 0,1 0 0,-1 0 1,0-1-1,0 1 0,0 0 1,1 0-1,-1 0 0,0 0 0,0 0 1,0 0-1,1 1 0,-1-1 0,0 0 1,0 0-1,0 0 0,1 0 0,-1 0 1,0 0-1,0 0 0,0 0 0,0 0 1,1 0-1,-1 1 0,0-1 0,0 0 1,0 0-1,0 0 0,0 0 1,0 0-1,1 1 0,-1-1 0,0 0 1,0 0-1,0 0 0,0 0 0,0 1 1,0-1-1,0 0 0,0 0 0,6 16 124,5 29-11,-6-21-57,17 46 1,-20-65-68,0 1 1,1-1 0,-1 0-1,1 0 1,1 0-1,-1 0 1,1-1-1,-1 1 1,1-1-1,0 0 1,1 0-1,-1 0 1,9 5 0,-10-8-6,-1 0 1,1 0 0,0 0-1,-1 0 1,1 0 0,0 0-1,0-1 1,-1 0 0,1 1-1,0-1 1,0 0 0,0 0-1,0 0 1,-1-1-1,1 1 1,0-1 0,4-1-1,-2 0 4,0-1-1,0 1 0,0-1 0,0 0 0,0 0 1,0-1-1,-1 0 0,5-4 0,1-3 25,0-1 0,-1 0 0,0 0 0,-1 0 0,10-24 0,-2-11 623,-15 44-272,-2 8 1,-3 21 85,2-9-405,-3 23 216,-1 64 0,6-93-671,1 0 0,-1-1 0,2 0 0,0 1 0,0-1 0,0 0-1,2 0 1,-1 0 0,1 0 0,0 0 0,10 14 0,16 10-5386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0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70 8930,'3'-6'1307,"-1"-1"0,0 1 1,-1-1-1,1 0 0,-1-8 0,0 14-1195,-1 0-1,0 0 1,0 1-1,0-1 1,-1 0-1,1 0 0,0 0 1,0 0-1,-1 0 1,1 0-1,0 0 1,-1 0-1,1 0 1,-1 0-1,1 1 1,-1-1-1,1 0 1,-2-1-1,1 1-7,0 1 1,0-1-1,0 1 1,-1 0-1,1-1 0,0 1 1,0 0-1,0 0 1,0 0-1,0 0 0,-1 0 1,1 0-1,0 0 0,0 0 1,0 0-1,0 1 1,0-1-1,-1 0 0,1 1 1,-1 0-1,-11 4 333,1 1-1,1 0 0,-1 1 1,1 1-1,0-1 1,-12 13-1,-61 62 869,57-53-882,13-15-266,-1 0 25,0 1-1,1 1 1,1 0-1,0 1 1,1 0-1,1 1 1,-15 33-1,23-46-151,1 0 0,1 0 0,-1 1 0,1-1 0,0 0 0,0 1 0,0-1 0,1 1 0,0 6 0,1-10-33,-1 1 0,1-1 0,-1 1 0,1-1 0,0 0 0,0 1 0,0-1 0,0 0 0,1 0 0,-1 0 0,1 0 0,-1 0 0,1 0 0,0 0 0,-1 0 0,1-1 0,0 1 0,0-1 0,0 1 0,1-1 1,-1 0-1,0 0 0,0 0 0,4 1 0,2 1-79,1-1 0,0 0 1,-1-1-1,1 0 0,0 0 1,0-1-1,0 0 0,0-1 1,0 0-1,0 0 0,-1-1 1,10-2-1,18-8-586,52-21 1,-69 25 466,101-46-665,-67 29 866,0 1-1,102-28 1,-144 50 87,1 0 0,-1 0 0,1 1 0,0 1 0,12 0 0,-21 0-47,0 0 0,0 1 1,1-1-1,-1 1 0,0 0 0,0-1 0,0 1 0,0 1 1,0-1-1,0 0 0,0 1 0,0 0 0,-1-1 0,1 1 0,-1 0 1,1 1-1,-1-1 0,0 0 0,1 1 0,-1-1 0,3 6 0,-4-7-3,-1 1 0,1 0 0,0 0 0,-1-1 0,1 1 0,-1 0 0,1 0 0,-1 0 0,0 0 0,0-1 0,0 1 0,0 0 0,0 0 0,-1 0 0,1 0 0,0 0 0,-1-1 0,1 1 0,-1 0 0,-1 2 0,0 0 33,0-1 0,0 0 0,-1 0 0,1 0-1,-1 0 1,0-1 0,0 1 0,0-1 0,-5 4 0,0-1 111,-1 0 0,1-1 0,-1 0 0,0-1 0,0 0 0,0 0 0,-16 2 0,18-5-93,0 0-1,1-1 1,-1 1 0,0-1 0,0 0 0,0-1 0,1 0-1,-1 0 1,1 0 0,-1-1 0,1 0 0,0 0 0,0-1-1,0 0 1,1 0 0,-1 0 0,1 0 0,0-1 0,0 0-1,1 0 1,-7-9 0,8 10-70,0-1 1,0 1-1,0 0 0,1-1 1,0 0-1,0 0 0,0 1 0,0-1 1,1 0-1,0 0 0,0-1 0,0 1 1,1 0-1,-1 0 0,1 0 1,1 0-1,-1 0 0,1-1 0,0 1 1,0 0-1,0 0 0,1 0 0,-1 0 1,1 1-1,1-1 0,-1 0 1,1 1-1,-1-1 0,5-3 0,-4 4-50,1 0 0,0 1-1,-1-1 1,1 1 0,1 0-1,-1 0 1,0 1 0,1-1-1,0 1 1,-1 0 0,1 0-1,0 1 1,0-1 0,0 1-1,0 0 1,0 0 0,0 1-1,6-1 1,-4 2-167,0-1 1,-1 0-1,1 1 1,-1 0-1,1 1 1,-1 0-1,0 0 1,1 0-1,-1 1 0,0-1 1,-1 1-1,1 1 1,8 6-1,19 27-2023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0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15035,'1'31'6571,"1"14"-4109,0 18-1973,-2-49-366,1 0 0,0 1 0,1-1 0,0 0 0,2 0 0,-1 0-1,9 19 1,-10-29-97,0 1 0,0-1 0,1 0 0,-1 0-1,1 0 1,0 0 0,1-1 0,-1 1-1,1-1 1,-1 0 0,1 0 0,0 0 0,0 0-1,0-1 1,0 1 0,1-1 0,-1 0 0,1 0-1,-1-1 1,1 0 0,0 1 0,0-1 0,0-1-1,-1 1 1,7-1 0,-6 0 40,1 0 1,0 0-1,0-1 0,-1 0 1,1 0-1,-1 0 1,1-1-1,-1 1 0,1-2 1,-1 1-1,0 0 0,0-1 1,0 0-1,0 0 0,0-1 1,-1 1-1,0-1 1,1 0-1,-1 0 0,-1 0 1,1-1-1,-1 1 0,1-1 1,-1 0-1,-1 0 1,1 0-1,-1-1 0,3-7 1,-1 0 18,0 0 1,-1 0-1,-1 0 1,0-1-1,-1 1 1,0-1-1,-1 1 1,-1-1 0,0 1-1,0 0 1,-6-19-1,5 23-97,0-2-220,-1-1-1,0 1 1,-1 0 0,0 1-1,-1-1 1,-11-19-1,15 35-2013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0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70 254 13443,'-53'26'4878,"52"-26"-4807,1 0 0,0 0-1,-1 0 1,1 0 0,-1 0 0,1 0-1,0 0 1,-1 0 0,1 0 0,-1 0-1,1 0 1,0 0 0,-1 0 0,1 0-1,-1 0 1,1-1 0,0 1-1,-1 0 1,1 0 0,0 0 0,-1-1-1,1 1 1,0 0 0,-1 0 0,1-1-1,0 1 1,-1 0 0,1-1-1,0 1 1,0 0 0,-1-1 0,1 1-1,0 0 1,0-1 0,0 1 0,0-1-1,-1 1 1,1-1 0,-3-18 1389,3 15-1083,-1-17 673,1 0 0,1 0-1,1 0 1,8-35 0,-10 54-1011,0 1 0,0-1 0,1 0 0,-1 1 0,1-1 0,-1 1 0,1-1 0,0 0 0,-1 1 0,1-1-1,0 1 1,0 0 0,0-1 0,0 1 0,0 0 0,1 0 0,-1-1 0,0 1 0,1 0 0,-1 0 0,0 0 0,1 0 0,-1 1 0,3-2 0,-1 2-30,-1 0 0,1 0 0,-1 0 0,1 1 0,-1-1 0,1 1 0,-1-1 0,0 1 0,1 0 0,-1 0-1,0 0 1,1 0 0,-1 1 0,0-1 0,0 1 0,0-1 0,0 1 0,2 2 0,12 11-41,27 34-1,18 18-91,-56-62 107,1 0 1,1 0-1,-1 0 1,1-1-1,-1 0 0,1 0 1,0-1-1,15 5 1,-22-8 15,1 0 0,-1 1 0,1-1 1,-1 0-1,1 0 0,0 0 1,-1 0-1,1 0 0,-1 0 0,1 0 1,0-1-1,-1 1 0,1 0 1,-1 0-1,1 0 0,-1 0 0,1-1 1,-1 1-1,1 0 0,-1-1 1,1 1-1,-1 0 0,1-1 1,-1 1-1,1-1 0,-1 1 0,0 0 1,1-1-1,-1 1 0,0-1 1,1 1-1,-1-1 0,0 1 0,0-1 1,0 0-1,1 1 0,-1-1 1,0 1-1,0-1 0,0-1 0,1-24 116,-1 24-95,-3-25 398,-7-33 0,5 41-146,2 0 0,0-1-1,1 1 1,1-22 0,1 40-285,0 1 0,0-1-1,0 0 1,0 0 0,0 0 0,1 0 0,-1 1 0,0-1-1,0 0 1,0 0 0,1 1 0,-1-1 0,0 0-1,1 0 1,-1 1 0,1-1 0,-1 0 0,1 1-1,-1-1 1,1 0 0,-1 1 0,1-1 0,0 1-1,-1-1 1,1 1 0,0-1 0,-1 1 0,1 0 0,0-1-1,0 1 1,-1 0 0,1-1 0,0 1 0,0 0-1,0 0 1,-1 0 0,1 0 0,0 0 0,0 0-1,0 0 1,1 0 0,3 1-374,1 1-1,0-1 1,-1 1-1,1 1 1,5 2 0,5 2-666,28 12-1555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0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164 505 15139,'-3'-6'1648,"1"0"0,-1 0 0,2 0-1,-1 0 1,-1-12 0,2-1-1334,0 1 0,2-20 0,1 0 386,-3 0-896,-1-1 0,-8-45-1,8 69-276,-1 1-1,-1 0 1,-1 0 0,0 0 0,0 1-1,-1-1 1,-1 1 0,0 1-1,-10-13 1,14 21 192,-1 0 0,1 1 1,-1-1-1,0 1 0,0 0 0,0 0 1,-6-3-1,9 6 237,0-1 0,0 1 1,0-1-1,0 0 0,0 1 1,0 0-1,0-1 0,0 1 1,0 0-1,-1-1 0,1 1 0,0 0 1,0 0-1,0 0 0,0 0 1,-1 0-1,1 0 0,0 1 0,0-1 1,0 0-1,0 1 0,0-1 1,0 0-1,-1 1 0,1-1 0,0 1 1,0 0-1,0-1 0,1 1 1,-1 0-1,0 0 0,0-1 1,0 1-1,0 0 0,0 1 0,0-1 61,1 0 0,0 0 0,-1 0 0,1-1 0,0 1 0,0 0 0,0 0 0,0 0 0,-1 0 0,1 0 0,0-1 0,1 1 0,-1 0 0,0 0 0,0 0 0,0 0 0,0-1 0,1 1 0,-1 0-1,0 0 1,1 0 0,-1-1 0,1 1 0,-1 0 0,1 0 0,-1-1 0,1 1 0,-1 0 0,1-1 0,-1 1 0,1-1 0,0 1 0,0-1 0,-1 1 0,1-1 0,0 1 0,0-1 0,1 1 0,36 14 1058,-34-14-922,23 7 325,1-1 0,-1-1 0,1-1 0,0-2 0,1-1-1,-1-1 1,0-1 0,43-6 0,-22-13 1104,-49 19-1568,0 0-1,0 0 1,0 0 0,1 0 0,-1 0 0,0 0 0,0 0-1,0 1 1,0-1 0,0 0 0,1 0 0,-1 0 0,0 0 0,0 0-1,0 0 1,0 0 0,0 0 0,0 0 0,1 0 0,-1 0-1,0 1 1,0-1 0,0 0 0,0 0 0,0 0 0,0 0 0,0 0-1,0 0 1,0 1 0,0-1 0,0 0 0,1 0 0,-1 0-1,0 0 1,0 0 0,0 1 0,0-1 0,0 0 0,0 0-1,0 0 1,0 0 0,0 0 0,-1 1 0,1-1 0,0 0 0,0 0-1,0 0 1,0 0 0,0 0 0,0 1 0,0-1 0,0 0-1,0 0 1,0 0 0,0 0 0,0 0 0,-1 0 0,1 1-1,-1 8 606,-13 152-377,14-156-248,0 1-1,0-1 1,0 1-1,1-1 1,0 1-1,0-1 1,0 1-1,0-1 1,1 0-1,0 0 1,0 0-1,0 0 1,1 0-1,0 0 1,0-1-1,0 1 1,0-1-1,1 0 1,0 0-1,0 0 1,0 0-1,0-1 1,0 1-1,1-1 1,0 0-1,-1-1 1,1 1-1,0-1 1,0 0-1,1 0 1,5 1-1,3 0 9,-1-1 0,1 0-1,-1-1 1,1-1 0,0 0-1,-1-1 1,1-1 0,16-3-1,-2-2-125,-1-1 0,49-22 0,-71 28-38,-2 1-44,0 1 0,-1-2 0,1 1 0,0 0-1,0 0 1,-1-1 0,1 0 0,-1 1 0,0-1-1,1 0 1,-1 0 0,0 0 0,0 0-1,0-1 1,-1 1 0,1-1 0,0 1 0,1-5-1,-1-4-1856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0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12019,'15'-1'5473,"19"-3"-1672,-3 1-1761,14 1-616,1 2-231,3 4-665,4-4-248,-11 6-904,-11 1-593,-21 4-1231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0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15195,'23'-3'6130,"14"-3"-4002,15 6-1232,-1-2-96,2 7-1032,2 1-736,-12 6-544</inkml:trace>
  <inkml:trace contextRef="#ctx0" brushRef="#br0" timeOffset="1">511 235 13899,'65'26'6073,"-60"-52"-2744,5-15-2297,-13-9-272,1-4-768,0 2-600,2 15-1568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0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77 13747,'0'-12'1298,"1"0"0,0 1 1,3-14-1,-3 24-1172,0 0 0,-1-1 0,1 1 0,0 0-1,0 0 1,0 0 0,0 0 0,0 1 0,0-1 0,0 0 0,0 0 0,0 1 0,0-1-1,0 0 1,1 1 0,-1-1 0,0 1 0,0-1 0,1 1 0,-1 0 0,0 0 0,1 0-1,-1-1 1,0 1 0,1 0 0,-1 1 0,0-1 0,1 0 0,1 1 0,36 9 1437,-36-9-1497,0 1-1,0 0 1,1 0 0,-1 0 0,0 0 0,-1 1 0,1-1-1,0 1 1,-1-1 0,1 1 0,-1 0 0,0 0 0,0 0-1,0 0 1,0 1 0,-1-1 0,1 0 0,-1 1-1,0-1 1,0 1 0,0 0 0,0-1 0,-1 1 0,1 0-1,-1-1 1,0 1 0,0 0 0,-1-1 0,1 1-1,-1 0 1,1-1 0,-1 1 0,-2 3 0,-1 6-40,-1 0 0,0-1 0,-1 1 0,0-1 0,-1-1 0,0 1 0,-16 17 0,10-13 165,0-1 1,-1 0-1,-1-1 1,-1 0-1,0-2 1,-19 13-1,35-25-173,0 0-1,0 0 1,0-1-1,0 1 1,0 0-1,0 0 1,0 0-1,0 0 1,0 0-1,0 0 1,0 0-1,0 0 1,0 0-1,0 0 1,0 0-1,0 0 1,0 0-1,0-1 1,0 1-1,0 0 1,0 0-1,0 0 1,0 0-1,0 0 1,0 0-1,0 0 1,0 0-1,0 0 1,0 0-1,0 0 1,0 0-1,0 0 1,0 0 0,0 0-1,0 0 1,0 0-1,0 0 1,-1 0-1,1-1 1,0 1-1,0 0 1,0 0-1,0 0 1,0 0-1,0 0 1,0 0-1,0 0 1,0 0-1,0 0 1,0 0-1,0 0 1,0 0-1,0 0 1,-1 0-1,1 0 1,8-6 368,-1 4-305,0 0-1,0 0 1,0 0 0,0 1-1,0 0 1,0 0 0,0 1-1,1 0 1,-1 0 0,0 0 0,0 1-1,0 0 1,0 1 0,10 3-1,3 3-59,1 1 0,-2 1 0,26 17 0,-17-10-64,-19-12-347,1-1 1,0 1-1,0-2 1,1 1-1,-1-1 1,1-1-1,-1 0 1,1-1-1,0 0 1,0 0-1,0-1 1,12-1-1,8-2-2545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14.0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1041 0 7938,'-28'2'2551,"0"1"0,-55 14 1,46-6-918,-57 25 0,-153 99-1137,132-67 232,41-27-636,2 3 1,-92 74 0,155-110-64,0 0 0,1 1 0,0 0 0,0 0 0,1 1 0,0 0 0,1 0 0,0 1 0,0-1 0,1 1 0,1 0 0,0 1 0,0-1 0,-2 16 0,5-18-18,1 0 1,0 0-1,0 0 1,0 0-1,1 0 1,1 0-1,-1 0 0,1 0 1,1-1-1,0 1 1,0-1-1,1 0 1,0 0-1,0 0 1,1 0-1,0-1 1,0 1-1,0-1 0,11 9 1,1 0 2,2 0 0,0-1 0,0-2 1,1 0-1,1 0 0,0-2 0,24 9 1,17 3 68,85 22 1,-81-31 12,0-2 0,1-3 1,0-3-1,0-3 1,127-11-1,-35-12-83,204-52 0,-321 63-287,0-2 0,0-2 0,-1-1 0,60-31 1,-91 39 226,0 1 0,0-2 1,0 0-1,-1 0 1,0-1-1,0 0 0,-1 0 1,0-1-1,-1 0 1,1 0-1,-2-1 0,1 0 1,-2 0-1,1 0 1,-1-1-1,-1 0 0,0 0 1,0 0-1,-1-1 1,-1 1-1,2-22 1,-4 21 165,0 0 1,-1-1-1,0 1 1,-1 0-1,0 0 1,-1 0 0,-1 0-1,0 0 1,0 1-1,-1-1 1,-1 1-1,0 0 1,0 1 0,-13-16-1,0 3 249,-1 1 0,0 1-1,-2 1 1,-1 1 0,-24-17-1,10 12-255,-1 1-1,0 2 0,-2 2 0,0 1 0,-1 2 0,-1 2 0,0 2 0,-1 2 0,0 1 1,0 3-1,-1 1 0,0 2 0,-76 5 0,19 7-881,1 4 1,-102 27-1,30 8-1345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14.7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13187,'13'15'5304,"10"4"-4022,0-1-577,60 51 981,-12-12-274,99 105-1,62 133 124,-126-154-1155,165 230 154,-202-265-298,90 191 1,63 258 412,-180-420-715,-5 3 1,21 168 0,-17 115-2748,-40-319 517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57.0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27 14171,'23'-3'5481,"16"-5"-3584,20 4-1513,1 1-120,-5 1-424,-14-2-616,-2 2-2329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15.3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56 12171,'3'6'1396,"-1"-1"1,1 1 0,0 0 0,0-1 0,6 7-1,40 41-429,-42-45-219,3 2-366,66 61 1560,-66-62-1762,-1-2 0,2 1 1,-1-2-1,1 1 0,0-1 1,12 4-1,-20-9-114,1 0-1,-1-1 1,1 1 0,-1-1-1,1 0 1,-1 0 0,1 0-1,-1 0 1,1-1-1,-1 1 1,0-1 0,1 0-1,-1 0 1,0 0 0,0-1-1,1 1 1,-1-1-1,0 0 1,-1 0 0,1 0-1,4-3 1,5-6 216,-1 0 1,0 0-1,13-18 0,-17 20-132,24-28 21,1 1-1,1 1 1,42-33-1,-69 64-658,-1 1 0,0 0 0,1 0 0,-1 0-1,8-2 1,1 1-2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1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12 10402,'13'8'5723,"-2"-1"-3739,20 12-1094,-12-13-640,-1 0 0,2-1 1,-1-1-1,0-1 0,1-1 0,-1-1 1,1 0-1,35-4 0,-23-1-124,1-2-1,-1-1 1,0-1 0,46-19-1,-51 8 2509,-32 23-2443,-1 0-1,1 1 0,0-1 0,1 1 1,-1 0-1,1 1 0,0-1 1,0 1-1,0 0 0,-4 9 0,0-1-76,-4 8-95,1 0-1,1 1 0,1-1 0,2 2 1,0-1-1,1 1 0,1 0 1,-2 29-1,5-17-40,1 1-1,2 0 1,1-1 0,14 69 0,-13-84 21,-2-15-3,-1-1 0,1 0-1,0 1 1,0-1 0,1 0 0,0 0-1,4 9 1,3-10 12,-8-5 55,-5 0 247,-77-16 527,27 5-378,-76-6 0,-106 10-2851,212 8-286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1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15363,'13'-114'5978,"0"111"-3474,16 0-1560,9-4-24,12 6-87,4-1-209,-5 4-416,-4 2-136,-22 3-712,-2 3-625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19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10842,'11'21'5676,"9"-5"-3837,25 6-1096,-43-21-560,14 5 46,1 0 1,1-2-1,-1 0 0,1 0 1,0-2-1,0 0 0,0-1 1,-1-1-1,1-1 1,0 0-1,18-5 0,-32 6-194,-1-1 0,0 0 0,0 0-1,0 0 1,1 0 0,-1 0 0,0-1-1,0 0 1,-1 1 0,1-1 0,0 0-1,-1 0 1,1 0 0,-1-1-1,1 1 1,2-4 0,-4 3 14,0 1 0,0-1 0,0 1 1,0-1-1,-1 0 0,1 1 0,-1-1 0,1 0 0,-1 0 1,0 1-1,0-1 0,0 0 0,0 1 0,-1-1 0,1 0 0,-1 0 1,0 1-1,0-1 0,-1-2 0,-6-13 249,-2 0 0,0 0 1,-1 2-1,0-1 0,-2 1 0,0 1 1,-15-14-1,-2-4 403,29 32-667,0 0 0,-1-1-1,1 1 1,0 0 0,0 0-1,0 0 1,0-1 0,1 1-1,-1 0 1,0-1 0,0 1-1,1-1 1,-1 1 0,1-1 0,-1 1-1,1-1 1,0 1 0,0-1-1,-1 0 1,1 1 0,0-1-1,0 1 1,1-1 0,-1-2-1,2 1-37,0 1 1,0 0-1,0 0 0,0 0 0,0 0 0,0 0 0,0 1 1,1-1-1,-1 1 0,0-1 0,1 1 0,-1 0 0,6-2 1,0 0-195,1 1 1,0-1-1,0 1 1,0 1-1,0 0 1,0 0-1,0 0 1,1 1-1,-1 1 1,0 0-1,0 0 1,0 0-1,0 1 1,17 7-1,8 4-1266,0 2 0,47 30 0,21 8 1524,-98-51-74,3 0 298,-1 1-1,1 0 1,-1 0-1,0 1 0,0 0 1,10 7-1,-15-10-182,0 0-1,-1 0 1,1 0-1,0 0 1,-1 0-1,1 0 1,0 0-1,-1 1 1,1-1 0,-1 0-1,0 0 1,1 0-1,-1 0 1,0 1-1,0-1 1,0 0-1,0 3 1,0-2 25,0 0 1,-1 0 0,0 0-1,0 1 1,0-1-1,1 0 1,-2 0-1,1 0 1,0-1-1,0 1 1,-1 0-1,1 0 1,-3 1-1,2 0-32,-1 0-1,0 0 0,0 0 1,0-1-1,0 0 0,0 1 1,-1-1-1,1 0 0,-1-1 1,1 1-1,-1 0 0,0-1 1,1 0-1,-1 0 0,0 0 1,0-1-1,0 1 0,0-1 1,0 0-1,0 0 0,0 0 1,0 0-1,0-1 0,0 0 1,0 0-1,1 0 0,-1 0 1,0 0-1,0-1 0,1 0 1,-1 1-1,1-1 0,0-1 1,-1 1-1,1 0 0,0-1 1,0 0-1,1 0 0,-1 0 1,0 0-1,1 0 0,0 0 1,0 0-1,0-1 0,0 0 1,0 1-1,1-1 0,0 0 1,-1 1-1,1-1 0,0-8 1,0 7-129,1 0 0,-1 0 1,2 0-1,-1 0 1,0 0-1,1 0 1,0 0-1,0 0 1,3-7-1,-3 10-44,-1 1 0,1 0 0,0 0 0,0-1 0,0 1-1,-1 0 1,1 0 0,0 0 0,1 0 0,-1 0 0,0 0 0,0 0 0,0 0 0,0 0 0,1 1 0,-1-1-1,0 0 1,1 1 0,-1-1 0,1 1 0,-1-1 0,1 1 0,-1 0 0,1 0 0,-1 0 0,1 0 0,-1 0 0,0 0-1,1 0 1,-1 0 0,1 0 0,-1 1 0,1-1 0,-1 1 0,3 0 0,22 13-2270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1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 24589,'0'7'154,"1"-1"-1,-2 1 0,1 0 1,-1 0-1,0 0 1,-1-1-1,1 1 0,-1-1 1,0 1-1,-1-1 1,-5 11-1,-4 3 140,-27 38 0,9-19-173,-39 41 0,69-78-338,8-1-121,18-3-325,-9 1 529,46-5-1326,95-20 0,-108 18 1511,0 1 0,1 4-1,58 1 1,-106 3-1,1-1-1,-1 1 1,0-1 0,1 1-1,-1 0 1,0 0 0,0 0-1,0 1 1,0-1 0,0 1-1,5 3 1,-7-5-24,0 1 0,0 0 1,-1-1-1,1 1 0,-1-1 0,1 1 1,-1 0-1,1-1 0,-1 1 0,1 0 1,-1 0-1,1-1 0,-1 1 0,0 0 1,1 0-1,-1 0 0,0-1 0,0 1 0,0 0 1,0 0-1,0 0 0,0 0 0,0 0 1,0 0-1,0-1 0,0 1 0,0 0 1,0 0-1,-1 0 0,1 0 0,0-1 1,0 1-1,-1 0 0,1 0 0,-1-1 0,1 1 1,-1 0-1,1 0 0,-1-1 0,1 1 1,-1-1-1,0 1 0,1 0 0,-1-1 1,0 0-1,0 1 0,1-1 0,-1 1 1,0-1-1,-1 1 0,-2 1 56,0 0 1,0 0-1,0 0 1,0-1-1,-1 1 1,1-1-1,-1 0 1,1 0-1,-1 0 1,1-1-1,-1 0 1,1 0-1,-1 0 1,1 0-1,-1-1 1,1 0-1,-1 1 1,1-2-1,-1 1 0,1-1 1,0 1-1,0-1 1,0 0-1,0 0 1,0-1-1,0 1 1,0-1-1,1 0 1,-1 0-1,1 0 1,0-1-1,0 1 1,0-1-1,1 0 1,-1 1-1,1-1 1,0 0-1,0 0 0,0-1 1,0 1-1,1 0 1,-1-6-1,1 2-43,1 0-1,0 0 1,1 0-1,0 0 1,0 1-1,1-1 0,0 0 1,0 1-1,1 0 1,0-1-1,0 1 1,1 0-1,5-8 1,-7 12-41,0-1 0,1 0 0,-1 1 0,1 0 0,-1 0 0,1 0 0,0 0 0,0 0 0,1 0 0,-1 1 0,1 0 0,-1-1 1,1 1-1,0 1 0,-1-1 0,1 0 0,0 1 0,0 0 0,0 0 0,0 0 0,1 0 0,-1 1 0,0 0 0,0 0 0,7 0 1,-8 1-38,-1 0 0,1-1 1,0 1-1,-1 1 0,1-1 1,-1 0-1,1 1 0,-1-1 1,0 1-1,0 0 0,1-1 1,-1 1-1,-1 0 1,1 0-1,0 1 0,0-1 1,-1 0-1,1 0 0,-1 1 1,0-1-1,1 1 0,0 2 1,0 2-223,0-1 0,-1 1 0,1 0 1,-1 0-1,-1 0 0,1-1 0,-2 12 1,-6 32-2096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20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17 241 10162,'-16'-31'11027,"21"23"-5338,-2-7-4849,3-16-280,7-42-896,-19 41-552,-2 4-1297,0 5-807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2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82 16155,'-58'-49'6042,"87"36"-4394,15 0-424,1 7-231,12 6-209,0 3-696,-8 0-456,0 7-985,-7-4-711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2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12235,'-2'0'5617,"-3"-5"-2280,4-5-825,-4-13-856,5-1-359,0-15-665,6-7-296,1-4-728,6 4-328,6 14-1033,2 6-591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2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14787,'3'-25'8914,"-2"21"-8713,1 0 1,-1 1-1,1-1 1,0 1 0,0-1-1,0 1 1,1 0-1,4-6 1,-5 7-120,-1 1 0,1 0 0,0 0-1,-1-1 1,1 1 0,0 0 0,0 1 0,0-1 0,0 0 0,0 0 0,0 1 0,0-1 0,0 1 0,0 0-1,0 0 1,0-1 0,0 1 0,0 0 0,0 1 0,0-1 0,0 0 0,3 1 0,0 1 28,0-1 0,0 1 0,0 0 0,-1 0 0,1 0 0,-1 1 0,5 2 0,-7-3-90,0-1-1,0 1 0,0 0 0,-1-1 0,1 1 0,0 0 0,-1 0 1,0 0-1,1 0 0,-1 0 0,0 0 0,0 0 0,0 1 1,0-1-1,-1 0 0,1 0 0,0 1 0,-1-1 0,0 1 0,1 2 1,-2 0-17,1 0 0,-1 0 0,0-1 0,0 1 1,0 0-1,-1-1 0,0 1 0,0-1 1,-4 8-1,-2 0-38,-1 1 1,0-1 0,-1 0-1,0-1 1,-17 15-1,26-25 41,1-1 0,-1 1-1,1-1 1,-1 1 0,1-1-1,-1 1 1,0-1 0,1 1-1,-1-1 1,0 1 0,1-1-1,-1 0 1,0 1 0,0-1-1,1 0 1,-1 0 0,0 0-1,0 1 1,1-1 0,-1 0-1,0 0 1,0 0 0,0 0-1,1 0 1,-1-1 0,0 1-1,0 0 1,0 0 0,-1-1-1,-9-2 203,10 3-262,17 7-440,-1-1 200,-1 0 0,0 1 0,0 1 0,-1 1 0,21 16 0,-23-16-21,-8-7 274,0 0 0,0 0 0,0 0 0,0 0 1,1 0-1,-1-1 0,1 0 0,-1 1 0,1-1 1,-1-1-1,1 1 0,-1 0 0,1-1 0,0 0 1,-1 1-1,1-2 0,0 1 0,0 0 0,-1-1 0,1 1 1,-1-1-1,8-3 0,-6 2 151,-1-1-1,1 1 1,0-1 0,-1-1 0,0 1-1,0-1 1,0 1 0,0-1-1,0 0 1,-1 0 0,0-1-1,0 1 1,0-1 0,4-8-1,19-48 880,-16 36-609,1 0 0,1 0 0,1 1 0,24-34 0,-37 58-372,1-1 0,-1 1 0,0-1 1,0 1-1,0 0 0,1-1 0,-1 1 0,0 0 0,1-1 0,-1 1 0,0 0 1,1 0-1,-1-1 0,0 1 0,1 0 0,-1 0 0,0 0 0,1-1 1,-1 1-1,1 0 0,-1 0 0,0 0 0,1 0 0,-1 0 0,1 0 0,-1 0 1,1 0-1,-1 0 0,0 0 0,1 0 0,-1 0 0,1 0 0,-1 0 0,1 0 1,-1 0-1,0 1 0,1-1 0,-1 0 0,0 0 0,1 0 0,-1 1 1,1-1-1,-1 0 0,0 0 0,0 1 0,1-1 0,-1 0 0,0 1 0,1-1 1,-1 0-1,0 1 0,1 0 0,8 24 208,-8-21-200,52 153-898,-6-58-2438,-25-62 59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2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16147,'7'0'6394,"4"-4"-3474,18-1-2463,9 7-177,9-2-72,3 3-400,-3 4-1569,-4 1-847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0:33:47.9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427 654 11715,'2'22'5410,"-12"-55"-2227,5 6-2806,2-1 0,0 0 0,3 0 0,0 0 0,5-38 0,4 1-3,20-72 0,25-33 474,-52 164-777,1 0-1,0 0 1,0 0-1,0 1 1,1-1-1,7-8 1,2-3 388,-22 29-412,0 0 1,0-1 0,-1 0 0,-13 11-1,-9 10 5,30-30-53,-83 92-435,-174 148 0,201-201-750,8-16 1369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57.4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173 0 12419,'1'4'811,"0"0"0,0 0-1,0 0 1,-1 0 0,0 1 0,0 7 0,-8 27 967,2-21-1535,0-1-1,-12 20 0,-63 92 771,23-40 676,61-91-1636,0 0-1,-1 0 0,1 0 1,0 0-1,0 1 0,1 0 0,-1-1 1,7-1-1,0 0-5,3-2-97,1 1 0,0 0 0,-1 1 1,1 1-1,1 0 0,-1 1 0,19 1 0,6 3-1273,53 11-1,-56-10-187,0-1-1,0-2 1,63-5 0,-50 1 1154,-48 3 303,0-1 0,-1 1 0,1 0 0,0 0 0,-1 0 0,1 0 0,0 0 0,0 0 0,-1 0 0,1 0 0,0 0 0,-1 0 0,1 0 0,0 1 0,5 6 6386,-18-20-4593,-13-20-490,-20-38-1,43 67-1204,0-1 0,-1 1 0,1-1 0,1 0 0,-1 0 0,1 0 0,0 0 0,0 0 0,0-1 0,1 1 0,0-8 0,-1-12-1044,-1 14-637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2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15 233 11362,'-1'1'3929,"-10"11"505,8-10-2543,8-10 2659,7-8-3945,-1-1 1,13-25-1,-21 17 41,-3 18-251,2 7 210,52 51-468,-37-33-357,33 27 1,-45-41 168,1 0 1,0 0-1,0-1 1,0 1-1,0-1 1,0-1-1,1 1 1,0-1-1,-1-1 1,13 3-1,-18-4 54,-1 0 0,1 0-1,0 0 1,-1 0 0,1 0-1,-1-1 1,1 1 0,0 0-1,-1 0 1,1 0 0,-1-1 0,1 1-1,-1 0 1,1-1 0,-1 1-1,1 0 1,-1-1 0,1 1 0,-1-1-1,1 1 1,-1-1 0,0 1-1,1-1 1,-1 1 0,0-1-1,0 1 1,1-1 0,-1 1 0,0-1-1,0 0 1,0 1 0,1-1-1,-1 1 1,0-1 0,0 0 0,0 1-1,0-1 1,0 0 0,-3-28 294,-10-21 171,5 22-248,1 0 0,2 0 0,-4-46 0,9 73-275,0 0-1,0 0 0,0 0 1,0 0-1,0 0 1,0 0-1,0 0 1,0 0-1,0 0 1,0 0-1,0 0 0,1 0 1,-1 0-1,0 0 1,1 0-1,-1 1 1,0-1-1,1 0 0,-1 0 1,1 0-1,0 1 1,-1-1-1,1 0 1,0 1-1,-1-1 1,1 0-1,0 1 0,0-1 1,-1 1-1,1-1 1,0 1-1,0-1 1,1 1-1,2-1-454,0 2-1,0-1 1,0 0 0,0 1-1,0 0 1,-1 0 0,7 2-1,-10-3 479,33 9-3032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2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60 215 10578,'-15'16'1380,"2"0"-1,-16 25 0,29-40-1312,-1-1-1,1 1 1,0 0-1,0 0 1,-1-1-1,1 1 1,0 0-1,0 0 1,0 0-1,0-1 1,0 1-1,0 0 1,0 0-1,0 0 1,0-1-1,1 1 1,-1 0-1,0 0 1,0-1-1,1 1 1,-1 0-1,0 0 1,1-1-1,-1 1 0,1 0 1,-1-1-1,1 1 1,-1-1-1,1 1 1,-1 0-1,1-1 1,0 1-1,-1-1 1,1 0-1,0 1 1,0-1-1,-1 0 1,1 1-1,1-1 1,31 9 940,-29-8-871,4 0 144,1 0 0,-1 0 0,1-1 0,0 0 0,-1-1 0,1 0 0,-1 0 0,1-1 0,-1 0 0,0 0 0,0-1 0,0 0 0,0-1 0,12-7 1,-19 10-225,0 0 0,0 0 0,0 0 0,0 0 1,0-1-1,0 1 0,0 0 0,-1 0 1,1-1-1,-1 1 0,1 0 0,-1-1 1,1 1-1,-1-1 0,0 1 0,0-1 1,0 1-1,0-1 0,0 1 0,0 0 1,0-1-1,0 1 0,0-1 0,-1 1 1,1-1-1,-1 1 0,1 0 0,-1-1 1,1 1-1,-1 0 0,0-1 0,0 1 1,1 0-1,-2-1 0,-5-9 221,-1 2 0,1-1 0,-12-9 0,9 9 2,-27-29 570,18 22-247,1-2 0,2 0 0,-20-28 0,35 46-593,1 1 1,0-1 0,-1 1 0,1-1-1,0 1 1,0-1 0,-1 1-1,1-1 1,0 1 0,0-1 0,0 1-1,0-1 1,-1 1 0,1-1-1,0 1 1,0-1 0,0 1 0,0-1-1,0 1 1,0-1 0,1 1 0,-1-1-1,0 1 1,0-1 0,0 1-1,0-1 1,1 1 0,-1-1 0,0 1-1,0-1 1,1 1 0,-1-1 0,0 1-1,1-1 1,21-6-243,26 10-800,-38 0 588,-1 0 0,1 1 0,0 0 0,-1 1 0,0 0 1,0 1-1,16 12 0,21 19-2005</inkml:trace>
  <inkml:trace contextRef="#ctx0" brushRef="#br0" timeOffset="1">468 238 17692,'-9'-18'7409,"-5"-19"-4224,2-7-872,-5-3-1081,7 3-456,2 15-616,0 11-160,4 21-1208,-1 12-625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2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1 302 12507,'68'17'6239,"-52"-14"-5443,1-1-1,21 0 1,-30-2-684,1 0 1,0 0 0,-1-1 0,1-1 0,-1 1 0,1-1-1,-1-1 1,0 0 0,0 0 0,0 0 0,0-1-1,-1 0 1,1-1 0,7-6 0,-12 9-94,0 0-1,-1 0 1,0 0 0,1 0 0,-1-1 0,0 1-1,0-1 1,-1 1 0,1-1 0,0 0 0,-1 1-1,1-1 1,-1 0 0,0 0 0,0 0 0,0 0-1,-1 0 1,1 0 0,-1 0 0,1-1 0,-1 1-1,0 0 1,0 0 0,-1 0 0,1 0 0,-1-1-1,1 1 1,-1 0 0,0 0 0,0 0 0,0 0-1,-1 1 1,1-1 0,-1 0 0,1 0 0,-5-4-1,-1-2 193,-2 0 0,1 0 0,-1 1 0,0 0 0,-1 0 0,0 1 0,0 0 0,-16-7 0,-89-39 2849,114 53-3027,0-1 0,0 1 0,0-1 0,0 1 0,0-1 0,1 1 0,-1-1 0,0 1 0,0-1 0,0 0 0,1 0 0,-1 1 0,0-1 0,1 0 0,-1 0 0,1 0 0,-1 0 0,1 1 0,-1-1 0,1-2 0,0 3-20,0-1 0,0 0 0,0 1 0,1-1 1,-1 1-1,0-1 0,1 1 0,-1-1 0,0 1 0,1-1 1,-1 1-1,1-1 0,-1 1 0,1-1 0,-1 1 0,1-1 1,-1 1-1,1 0 0,0 0 0,-1-1 0,1 1 0,-1 0 1,2-1-1,48-10-135,-44 10 48,15-1-719,0 0-1,0 1 1,1 1 0,-1 2 0,30 4 0,-5 5-4024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25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106 404 13003,'11'-3'13187,"-11"-20"-12275,0-57-288,-8 25-440,10 3-200,-9-3-720,-11 0-520,-8 16-985,-3 6-432,-2 25-2280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2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12931,'49'44'5433,"13"-42"-3353,-2-2-383,-1 0-865,-7-3-312,-10 4-384,0 7-224,-14-1-872,-7-1-617</inkml:trace>
  <inkml:trace contextRef="#ctx0" brushRef="#br0" timeOffset="1">698 139 12379,'1'9'5137,"-2"12"-3033,-12 7-391,-10 8-193,-11-5 56,-7-5 193,0-2-89,2-22-104,5-10-359,7-30-593,7-14-128,19-8-336,2 2-80,25 25-312,5 14-480,11 17-1017,4 8-631,1 14-1137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3:2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65 401 14267,'-2'0'697,"-1"-1"1,1 0-1,-1 0 0,1 1 1,-1-1-1,1-1 1,-1 1-1,1 0 0,0-1 1,0 1-1,0-1 0,0 0 1,0 1-1,-3-4 0,3 1-268,-1 0 0,0 1 0,1-2-1,0 1 1,0 0 0,0 0 0,-2-8-1,2 3-200,0-1-1,1 1 1,0 0-1,0-1 1,1 1-1,0-1 1,3-15-1,0 7-9,2 0 0,0 1 0,1-1 0,1 1 0,0 0 0,1 1 0,11-17 0,-14 26-197,-1 0 0,1 0 0,1 0-1,-1 1 1,1 0 0,0 0 0,0 1-1,1 0 1,-1 0 0,1 0 0,0 1-1,1 0 1,-1 0 0,1 1 0,0 0-1,0 0 1,16-3 0,-24 6-25,1 0 1,-1-1-1,1 1 0,0 0 1,-1 0-1,1 0 0,-1 0 1,1 0-1,0 0 0,-1 0 1,1 0-1,0 0 1,-1 0-1,1 0 0,-1 0 1,1 0-1,-1 1 0,1-1 1,0 0-1,-1 0 0,1 1 1,-1-1-1,1 0 0,-1 1 1,1-1-1,-1 0 1,1 1-1,-1-1 0,0 1 1,1-1-1,-1 1 0,1-1 1,-1 1-1,0-1 0,1 1 1,-1 1-12,0 0 1,-1-1 0,1 1 0,0-1-1,-1 1 1,1 0 0,-1-1 0,1 1-1,-1-1 1,0 1 0,0-1 0,-1 3-1,-4 4-71,0 0-1,-1 0 1,-12 12-1,-64 57-184,82-76 288,-1 1-1,0-1 1,1 1-1,-1 0 1,1-1-1,0 1 1,0 0-1,-1 0 1,1 0-1,0 0 0,1 0 1,-1 0-1,0 0 1,0 0-1,1 0 1,-1 0-1,1 0 1,0 1-1,0-1 1,0 0-1,0 0 1,0 4-1,1-4 12,0 0 1,0 0-1,0 0 1,0 0-1,0-1 1,1 1-1,-1 0 0,1-1 1,-1 1-1,1-1 1,-1 1-1,1-1 0,0 0 1,0 1-1,-1-1 1,1 0-1,0 0 0,0 0 1,0-1-1,0 1 1,1 0-1,2 0 1,38 6 69,0-1 0,1-3 0,46-1 0,-56-2-368,-33 0 243,9 1-499,0-1 0,0-1 0,0 1 0,0-2 0,10-2 0,-2-1-2489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5:47.9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71 13923,'4'1'6043,"2"7"-5340,-3-6-70,35 55 261,-3 1 0,-2 2 0,32 79 1,-57-120-791,31 69 91,-12-25-40,60 104 0,-83-161-133,-2 0 15,1-1 1,0 0-1,0 0 1,1-1-1,-1 1 1,1-1-1,0 1 1,0-1-1,0 0 1,1-1-1,-1 1 1,1-1-1,0 0 1,0 0-1,8 3 1,-12-5-11,0-1 0,1 0 0,-1 1 0,0-1 0,1 0 0,-1 0 0,0 0 0,0 0 0,1 0 0,-1 0 0,0 0 0,1-1 0,-1 1 0,0 0 0,0-1 0,0 1 0,1-1 0,-1 1 0,0-1 0,0 0 1,0 1-1,0-1 0,0 0 0,0 0 0,0 0 0,0 0 0,0 0 0,0-1 0,2-3 90,0 0 1,-1 0 0,0 0-1,0 0 1,2-10-1,3-23 333,-1 1-1,-2-1 1,-2-1-1,-5-75 1,0 45-135,-7-290 107,11 307-1124,-1 51 663,-1 1-1,1 0 1,0 0 0,0-1-1,0 1 1,0 0-1,0-1 1,0 1-1,0 0 1,0-1-1,0 1 1,0 0 0,0-1-1,0 1 1,0 0-1,0 0 1,0-1-1,0 1 1,0 0-1,0-1 1,0 1 0,1 0-1,-1 0 1,0-1-1,0 1 1,0 0-1,0 0 1,1-1-1,-1 1 1,0 0 0,0 0-1,1 0 1,-1-1-1,0 1 1,0 0-1,1 0 1,-1 0-1,0 0 1,1 0 0,-1-1-1,0 1 1,0 0-1,1 0 1,0 0-1,8 9-2662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5:48.3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113 705 19892,'34'2'7674,"-58"-117"-5858,1-24-367,-11-20-1153,-2 10-664,22 58-1193,-1 37-983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5:48.7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100 706 19228,'0'-29'7738,"-10"-35"-5354,-8-25-671,-4-35-905,-6-6-576,13 10-1064,9 26-505,7 52-1415,12 29-625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5:49.0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44 106 14755,'-6'-10'1106,"3"6"-513,0-1 1,0 1 0,0-1 0,1 0 0,-3-7-1,5 10-460,-1 1-1,1 0 0,0-1 0,0 1 1,0-1-1,0 1 0,0-1 1,0 1-1,0-1 0,0 1 0,1-1 1,-1 1-1,0-1 0,1 1 0,0 0 1,-1-1-1,1 1 0,0 0 1,-1-1-1,1 1 0,0 0 0,0 0 1,0 0-1,2-2 0,0 0 12,1 1 0,-1-1 0,1 1 0,0 0 0,-1 0 0,1 0-1,0 0 1,0 1 0,1-1 0,-1 1 0,0 0 0,0 0 0,1 1 0,-1-1 0,0 1 0,1 0-1,-1 0 1,0 1 0,1-1 0,-1 1 0,0 0 0,0 0 0,6 2 0,-4-1-100,-1 0 0,0 0 0,-1 1 0,1-1 0,0 1 0,-1 0 1,1 1-1,-1-1 0,0 1 0,0-1 0,0 1 0,-1 0 0,0 1 0,1-1 0,-1 1 0,-1-1 1,1 1-1,3 10 0,-3-4-32,-1 0 0,-1 0 0,0 0 0,0 0-1,-1 1 1,-1-1 0,1 0 0,-2 0 0,0 0 0,0 0 0,-1 0 0,0 0 0,-9 17 0,-2 3 14,-2-1 0,0 0 1,-24 30-1,-51 51 675,75-97-160,14-17-218,7-8 22,3 0-286,1 0 0,-1 0 1,2 1-1,-1 0 0,1 0 1,1 1-1,0 1 0,0 0 1,1 0-1,0 1 0,0 0 1,0 1-1,1 1 0,0 0 1,0 1-1,0 0 1,20-2-1,-18 3-53,0 2 1,0 0-1,0 1 0,0 1 1,0 0-1,0 1 0,0 1 1,0 0-1,-1 1 0,1 0 1,-1 1-1,0 1 0,0 0 0,-1 1 1,24 17-1,-20-11-83,-1 1 1,22 24-1,5 5-760,-41-41 709,-1-1 1,1 0-1,-1 0 0,1 0 0,-1 0 1,1 0-1,0 0 0,-1 0 0,1-1 1,0 1-1,0 0 0,-1-1 0,1 0 0,0 1 1,0-1-1,0 0 0,0 0 0,0 0 1,-1 0-1,1 0 0,0-1 0,0 1 1,2-1-1,-1 0-219,0-1 0,0 1 0,0-1 1,0 0-1,0 0 0,0 0 0,0 0 0,-1 0 0,1-1 1,2-3-1,9-10-2210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58.1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88 72 12363,'1'-4'310,"0"0"1,1 0-1,-1 1 1,1-1-1,0 0 1,0 1 0,0 0-1,0-1 1,1 1-1,-1 0 1,1 0-1,0 0 1,0 1 0,0-1-1,5-3 1,-1 3-168,-1 1 1,1-1 0,0 1 0,-1 1-1,1-1 1,0 1 0,0 1 0,10-1-1,-12 1-108,0 0 0,0 0-1,1 0 1,-1 1 0,0 0-1,0 0 1,0 0 0,0 0 0,0 1-1,-1 0 1,1 0 0,0 0-1,-1 1 1,0-1 0,7 6-1,-9-6-23,1 1-1,0 0 0,-1 0 1,1 0-1,-1 0 0,0 0 1,0 1-1,-1-1 0,1 1 1,0-1-1,-1 1 0,0 0 1,0-1-1,0 1 0,-1 0 1,1 0-1,-1 0 0,0-1 1,0 1-1,-1 8 0,-1-2 3,0 1 0,-1 0-1,0-1 1,-1 1-1,0-1 1,-1 0 0,0-1-1,-1 1 1,0-1-1,0 0 1,-1 0-1,-10 10 1,-13 10 197,-63 49 0,64-55 39,-10 5 254,-10 8 1989,54-40-2465,0 0-1,1 0 1,0 1-1,-1 0 1,1 0-1,0 0 1,1 0-1,-1 1 1,0 0-1,1 1 1,-1-1-1,1 1 1,7 0 0,4 0-29,1 0 0,-1 1 1,32 5-1,-32-1 16,-1 1-1,23 9 0,-29-10-90,0 1 0,1-1-1,-1-1 1,1 0 0,0-1-1,0 0 1,16 0 0,-27-2-21,0 0 0,1-1 1,-1 1-1,1 0 0,-1 0 1,1-1-1,-1 1 1,0-1-1,1 1 0,-1-1 1,0 0-1,0 1 0,1-1 1,-1 0-1,0 0 1,0 0-1,0 0 0,0 0 1,0 0-1,0 0 0,0 0 1,0 0-1,0-1 0,-1 1 1,1 0-1,-1-1 1,1 1-1,0-2 0,0-11-1342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5:49.7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166 427 13123,'5'113'6633,"-15"-112"-1320,0-15-3032,7-12-481,-15-38-744,-3-15-647,-6-21-1178,-6-4-607,7 18-1609,3 18 1577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5:50.0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41 16500,'21'-7'6233,"34"-2"-4657,15-3-79,18 4-361,3 3-392,-11 9-512,-9 2-344,-27 7-880,-6 5-593,-16-5 1089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5:51.0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8098,'2'44'10091,"8"24"-9254,-3-14-211,-1-9-213,21 133 897,-23-157-1153,2 0-1,0-1 1,2 0 0,0-1-1,1 0 1,13 21-1,-17-33-79,0 0 0,0 0-1,0-1 1,1 0-1,0 0 1,0-1-1,1 1 1,-1-1-1,1-1 1,8 5-1,-12-7-26,0-1 0,0 0 0,0 0 0,0 0 0,1 0 0,-1 0 0,0-1-1,0 1 1,1-1 0,-1 0 0,0 0 0,0 0 0,1 0 0,-1-1 0,0 1 0,0-1 0,1 0 0,-1 0-1,0 0 1,0 0 0,0-1 0,0 1 0,0-1 0,-1 0 0,1 0 0,0 0 0,2-3 0,2-2 51,-1-1 1,0 1 0,-1-1-1,1 0 1,-2-1 0,1 1-1,-1-1 1,-1 0 0,1 0-1,-1 0 1,-1 0 0,0-1 0,1-16-1,0-7-43,-1-1 0,-5-53 0,-21-65-1286,17 110 340,-4-30-1339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5:51.5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24 555 12763,'-23'37'5433,"52"-85"-3193,10-40-647,5-11-57,-2-12-360,-3 14-119,-14 27-57,-9 19-88,-11 29-248,-4 17-104,3 37-296,-1 24-24,2 48-280,1 13-368,1 6-624,4-9-424,12-31-817,5-15-263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5:51.9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15499,'15'4'6218,"11"6"-3434,32-3-2096,17-2-224,27-7-808,14 8-744,-12-2-1936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5:53.9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230 1 16347,'1'20'7613,"-11"12"-6556,4-15-299,-185 440 238,168-417-1276,24-42 292,0 0 0,1 0 0,-1 0 1,1 0-1,-1 0 0,1 1 0,0-1 0,0 0 0,-1 1 0,1 0 1,0-1-1,0 1 0,1 0 0,3-2 0,37-11 123,-11 6-128,1 2-1,0 1 1,0 2-1,0 1 1,1 2-1,-1 1 1,44 7-1,-26 8-1218,-41-15-343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5:58.4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187 177 12307,'-15'-27'1586,"1"0"0,-12-33 0,26 58-1497,0 1 1,-1-1-1,1 1 1,0 0-1,0-1 1,0 1-1,0-1 1,0 1-1,0-1 1,0 1-1,1 0 1,-1-1-1,0 1 0,1-1 1,-1 1-1,1 0 1,-1 0-1,1-1 1,0 1-1,0 0 1,-1 0-1,1 0 1,0-1-1,0 1 1,0 0-1,0 0 1,0 1-1,0-1 0,1 0 1,1-1-1,2-1 81,1 1-1,-1 0 0,1 0 1,-1 1-1,10-2 0,-7 1 43,1 0-77,0 0 0,1 0 0,-1 1 0,0 1 0,1 0 0,-1 0 1,1 1-1,-1 0 0,0 0 0,0 1 0,17 5 0,-22-5-120,0 0 0,0 0 0,-1 0 0,1 0 0,-1 1 1,1-1-1,-1 1 0,0 0 0,0 0 0,0 0 0,0 0 0,-1 0 0,1 1 0,-1 0 0,0-1 0,0 1 1,0 0-1,-1 0 0,1 0 0,-1 0 0,0 0 0,0 0 0,0 0 0,-1 0 0,1 0 0,-1 1 0,0-1 0,0 0 1,-1 5-1,-2 8 1,0-1 1,-1 0 0,0 0 0,-2 0 0,0-1 0,0 0 0,-2 0-1,1 0 1,-2-1 0,-10 14 0,-3 1 8,-2 0 0,-1-2 0,-39 35 0,43-43 86,-1-2-1,-1 0 1,0-2 0,-1 0-1,-40 17 1,97-44 416,1 1 0,1 2 0,41-6 0,-58 12-653,0 0 1,1 2-1,0 0 0,-1 1 0,1 1 0,-1 0 0,1 2 0,-1 0 1,32 10-1,-46-12-162,-1 1 0,1 0 0,-1-1 0,0 1 0,0 0 0,0 1 0,0-1 0,0 0 0,5 6 0,-5 2-1791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5:58.7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14699,'8'0'5665,"17"5"-3912,7 1-417,15 5-344,5 1-392,2-6-864,1-4-648,-9-10-1392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5:59.1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113 45 13603,'10'-7'1912,"1"1"0,1 0 0,19-7 0,-23 10-1606,0 1 1,0 0 0,0 0-1,1 1 1,-1 0-1,13 0 1,-18 1-325,1 0 0,-1 0 0,1 1 0,-1-1 0,0 1 0,1 0 0,-1 0-1,0 1 1,1-1 0,-1 0 0,0 1 0,0 0 0,0 0 0,0 0 0,4 4 0,-4-2 39,-1-1 1,1 1-1,-1 0 0,0-1 0,0 1 1,0 1-1,0-1 0,-1 0 1,0 0-1,1 0 0,-2 1 1,1-1-1,0 1 0,-1-1 1,0 7-1,-1 9-37,-2-1 0,0 0 0,-1 1-1,0-1 1,-2-1 0,0 1 0,-1-1 0,-1 0 0,-1 0 0,0-1 0,-22 29-1,13-21 47,-1-2-1,-1 0 1,0-1-1,-2 0 0,-1-2 1,-48 33-1,48-40 136,3-2 344,21-9-162,10-6 40,6-1-307,0 0-1,0 2 1,0 0-1,0 0 1,1 2-1,-1 0 1,0 1-1,1 1 1,-1 0-1,0 2 1,1 0-1,-1 0 1,-1 2-1,1 0 1,-1 1-1,1 1 1,23 13-1,-3 3-167,-19-12-462,1 0-1,25 10 1,-43-20 445,-1-1-1,1 1 0,0-1 1,0 1-1,-1-1 1,1 0-1,0 1 1,0-1-1,0 0 0,0 0 1,-1 1-1,1-1 1,0 0-1,0 0 0,0 0 1,0 0-1,0 0 1,0 0-1,0-1 1,-1 1-1,1 0 0,0 0 1,0-1-1,0 1 1,0 0-1,-1-1 0,1 1 1,0-1-1,0 1 1,-1-1-1,1 1 0,0-1 1,-1 1-1,1-1 1,-1 0-1,1 0 1,-1 1-1,1-1 0,-1 0 1,1 0-1,-1 1 1,0-1-1,1 0 0,-1 0 1,0 0-1,0 0 1,1 1-1,-1-1 1,0 0-1,0 0 0,0 0 1,0 0-1,0 0 1,0 0-1,-1 1 0,1-1 1,0-2-1,-4-22-3208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5:59.5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1 313 14531,'13'1'5681,"19"1"-3920,7 1-553,8 5-448,0-3-384,7 3-1208,3-4-760</inkml:trace>
  <inkml:trace contextRef="#ctx0" brushRef="#br0" timeOffset="1">433 599 12251,'22'-32'5739,"12"-11"-2463,10-13-1266,210-312 5247,-197 275-5970,-50 86-1106,-3 11-90,-1 17-12,-5 134-248,4 80-1487,1-198 300,1-1 0,2 0 0,2 0 0,17 49 0,-8-38-1830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58.5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26 12467,'23'-5'4817,"21"5"-3249,26-3-1200,-2-3-16,10 6-400,-5-7-368,-3 2-824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5:59.8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 16283,'0'0'6626,"3"-3"-4274,20 0-783,27 3-985,15 6-240,26 6-504,-3-4-664,-7-2-1785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6:00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87 41 12155,'59'-25'8111,"-46"21"-7176,-1 1 0,25-4 0,-29 6-836,-1 1 0,0 0-1,1 0 1,-1 0-1,0 1 1,0 0 0,1 0-1,-1 1 1,0 0 0,0 0-1,0 0 1,0 1-1,-1 0 1,13 8 0,-16-9-73,0 0 1,-1 1 0,1-1-1,0 1 1,-1-1-1,0 1 1,0 0 0,1 0-1,-1 0 1,-1 0 0,1 1-1,-1-1 1,1 0 0,-1 1-1,0-1 1,0 1 0,1 3-1,-2 0 1,0-1 1,0 1-1,0-1 0,0 1 0,-1-1 0,0 1 1,-1-1-1,-4 12 0,-3 4 4,-1 0 0,-1-1 0,-2 0 1,-16 23-1,-4-3 66,-2-1 0,-1-1 1,-2-2-1,-2-2 1,-59 41-1,117-96 819,-8 13-862,1 2-1,-1-1 0,1 1 1,0 1-1,1 0 1,-1 1-1,1 0 1,-1 1-1,1 0 1,0 1-1,0 0 1,0 1-1,0 0 1,20 3-1,-12 0-241,-1 1-1,1 1 0,-1 0 1,0 2-1,-1 0 1,0 1-1,0 1 1,21 13-1,-29-15-165,-6-4-17,1 0 0,-1 0-1,1 0 1,-1-1 0,1 0 0,0 0 0,0 0 0,5 1 0,11 0-2055</inkml:trace>
  <inkml:trace contextRef="#ctx0" brushRef="#br0" timeOffset="1">70 324 14547,'13'0'5769,"28"4"-3256,8 8-985,21 9-408,-5 2-319,-2-2-1386,-6 0-1039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6:00.6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149 298 20724,'-16'-19'7906,"-24"-33"-6033,1-12-577,9-2-968,7 4-800,24 36-2177,12 18 321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6:00.9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490 254 8522,'-59'46'6196,"46"-38"-5522,0-1-1,0 0 0,-1 0 0,0-1 1,0-1-1,-1-1 0,0 0 1,1 0-1,-23 1 0,18-4 35,0 0 0,-1-1-1,1-1 1,0-1 0,-28-7 0,40 8-522,0 0 0,1-1 0,-1-1 0,1 1 0,0-1 0,0 0 0,0 0 0,0-1 1,0 1-1,1-1 0,-1-1 0,1 1 0,0-1 0,0 0 0,1 0 0,0 0 0,0-1 0,0 0 1,-5-8-1,7 6-92,-1 0-1,1 0 1,0-1 0,1 1 0,0 0 0,0-1 0,1 1 0,0-1 0,1 1 0,0 0 0,0-1 0,0 1-1,1 0 1,0 0 0,1 0 0,0 0 0,0 0 0,1 1 0,6-11 0,-6 11-81,0 1 0,1 0 0,0 0 0,0 0 1,0 0-1,0 1 0,1 0 0,0 0 0,0 0 0,1 1 0,-1 0 0,1 0 1,0 0-1,0 1 0,0 0 0,0 1 0,1 0 0,-1 0 0,1 0 1,-1 1-1,10-1 0,-7 3-89,1 0-1,-1 0 1,0 1 0,0 0 0,-1 1 0,1 0 0,0 0-1,-1 1 1,0 0 0,0 1 0,0 0 0,0 1 0,-1 0 0,0 0-1,0 0 1,0 1 0,-1 1 0,0-1 0,-1 1 0,0 0-1,0 0 1,0 1 0,-1 0 0,-1 0 0,1 0 0,-1 0-1,4 18 1,8 40-2508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6:02.5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0 501 12875,'35'53'4530,"-35"-53"-4449,0 1-1,0-1 1,0 0-1,1 1 1,-1-1-1,0 0 1,0 1-1,0-1 1,1 0-1,-1 0 1,0 1-1,0-1 1,1 0-1,-1 0 1,0 0-1,1 0 1,-1 1-1,0-1 1,1 0 0,-1 0-1,0 0 1,1 0-1,-1 0 1,0 0-1,1 0 1,-1 0-1,0 0 1,1 0-1,-1 0 1,0 0-1,1 0 1,-1 0-1,0 0 1,1 0-1,6-11 1120,-1-14-109,0-88 1453,-6 82-2100,2-1 0,1 1 0,7-34 0,-7 50-308,-2 9-79,0 0 0,1 0-1,0 0 1,0 0 0,0 1-1,4-9 1,-5 14-54,-1-1 1,0 1-1,0 0 0,1-1 0,-1 1 1,1-1-1,-1 1 0,0 0 0,1 0 1,-1-1-1,1 1 0,-1 0 0,1-1 1,-1 1-1,1 0 0,-1 0 0,1 0 1,-1 0-1,1 0 0,-1-1 0,1 1 1,-1 0-1,1 0 0,-1 0 0,1 0 1,-1 0-1,1 1 0,-1-1 0,2 0 1,0 1-6,0 1 1,0-1-1,0 0 0,-1 1 1,1-1-1,0 1 1,-1 0-1,1-1 1,-1 1-1,1 0 0,0 3 1,36 52-60,68 97-56,-94-140 99,0 0 0,1-1 1,1 0-1,0-1 0,1 0 0,0-1 1,29 16-1,-40-25 20,0 0-1,0 0 1,-1-1 0,1 1 0,1-1-1,-1 0 1,0 0 0,0 0 0,0-1 0,0 1-1,1-1 1,-1 0 0,8-1 0,-11 1 7,0-1 1,0 1 0,0-1 0,0 1 0,0-1-1,0 0 1,0 1 0,0-1 0,0 0 0,0 0-1,0 1 1,-1-1 0,1 0 0,0 0 0,0 0-1,-1 0 1,1 0 0,-1 0 0,1-2 0,0 0 36,0 0 0,0-1 1,-1 1-1,1 0 0,-1-1 1,0 1-1,0 0 0,0-1 1,-2-5-1,-9-42 702,-3 0 0,-27-67 0,8 23-221,21 58-430,-11-65 0,22 100-147,1 0 0,0 0 0,0 0 0,0 0 0,0 0 1,0 0-1,0 0 0,0 0 0,1 1 0,0-5 1,0 6-3,-1-1 1,0 1 0,1-1-1,-1 0 1,1 1 0,-1-1-1,0 1 1,1-1 0,-1 1-1,1 0 1,0-1 0,-1 1 0,1-1-1,-1 1 1,1 0 0,-1-1-1,1 1 1,0 0 0,-1 0-1,2-1 1,2 1-227,-1 0 1,1 0-1,-1 1 0,1-1 1,-1 1-1,0-1 0,1 1 1,4 2-1,-8-3 260,46 17-2985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6:03.2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0 13187,'-10'26'5273,"2"21"-3497,5 20-695,1 3 7,7-4-280,0-10-128,21-22-72,5-10-96,11-16-256,3-8-48,-12-16-304,-2-7-248,-10-4-456,-8-3-504,-5-4-985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6:03.6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7 14123,'15'-2'5617,"15"1"-3376,6-3-737,15 4-288,-3 0-376,-9 7-848,-3 1-512,-23 3-1256,-13 2-368</inkml:trace>
  <inkml:trace contextRef="#ctx0" brushRef="#br0" timeOffset="1">0 220 11514,'17'6'5602,"15"4"-1481,14-8-2841,15-1-232,0-4-984,-8-2-856,-20 4 2384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46:04.2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10586,'1'10'6218,"-1"26"479,5 11-4216,-3 15-1201,-1-2-304,-1-3-968,0-7-824,-5-11-528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0:50.8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173 1 12715,'-8'2'5809,"-7"11"-2944,-9 29-985,-5 13-216,-7 41-759,2 10-289,13 7-280,16 3-56,27-20-192,13-18 24,33-30-96,15-10-32,-2-27-16,-3-4-96,-20-17-448,-23-14-417,-6-24-1175,-6-10-377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0:51.2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33 15363,'27'-10'6466,"27"-1"-3978,17 6-1152,-4-2-175,-7 7-889,-13 0-552,-16 5-1145,-6 5-863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58.8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27 148 9778,'42'-104'4541,"-41"101"-4317,1 0 0,0 0 0,-1 0 0,1 1 0,0-1 0,1 1 0,-1-1 0,0 1 0,1 0 0,-1 0 0,1 0 0,0 0 0,0 0 0,0 1 0,0-1 0,0 1 0,0 0 0,0 0 1,5-1-1,-5 1-139,1 1 0,-1 0 0,1 0 1,-1 0-1,0 0 0,1 1 1,-1-1-1,1 1 0,-1 0 1,0 0-1,1 0 0,-1 1 1,0-1-1,0 1 0,0-1 1,0 1-1,0 0 0,0 0 0,-1 1 1,1-1-1,-1 0 0,5 6 1,-5-4-34,0 0 0,0-1 0,0 1 0,0 0 0,0 1 0,-1-1 0,0 0 0,0 0 0,0 0 0,-1 1 0,1-1 0,-1 1 0,0 5 0,-1-1 11,0-1 0,-1 0 0,0 0 1,0 0-1,-1 0 0,-5 12 0,-5 4 32,-1 0-1,-2-1 1,-20 25-1,6-10 160,-47 46 0,67-69 2,10-15-250,0 0-1,0 0 1,0 0 0,0 1-1,0-1 1,0 0-1,0 0 1,1 1 0,-1-1-1,0 0 1,0 0-1,0 0 1,0 0 0,0 1-1,1-1 1,-1 0-1,0 0 1,0 0 0,0 0-1,1 0 1,-1 0-1,0 0 1,0 1 0,0-1-1,1 0 1,-1 0-1,0 0 1,0 0-1,1 0 1,-1 0 0,0 0-1,0 0 1,0 0-1,1 0 1,-1 0 0,0 0-1,1 0 1,33-7 218,-26 4-227,8 0 28,-1 0-1,1 1 1,0 1 0,0 0 0,0 1 0,-1 1 0,32 5 0,-20 0-117,0 2 1,-1 0-1,43 22 1,-61-26-105,-6-2 35,1-1 0,0 1 0,0-1 0,0 0 0,0 0-1,0 0 1,0 0 0,1 0 0,-1 0 0,0-1 0,0 0 0,1 0-1,-1 0 1,0 0 0,4 0 0,-7 0 106,1-1 0,-1 1 0,0 0 0,1 0 0,-1 0 0,1 0 0,-1-1 0,1 1 0,-1 0 0,0 0 0,1-1 0,-1 1 0,0 0 0,1-1 0,-1 1 0,0 0 0,1-1 0,-1 1 0,0-1 0,0 1 0,1 0 0,-1-1 0,0 1 0,0-1 0,0 1 0,0-1 0,0 1 0,0-1 0,0 1 0,1-1 0,-1 1 0,0-1 0,-1 1 0,1 0 0,0-1 0,0 1 0,0-1 0,0 1 1,0-1-1,0 1 0,0-1 0,-1 1 0,1 0 0,0-1 0,0 1 0,-1-1 0,1 1 0,0 0 0,-1-1 0,1 1 0,0 0 0,-1-1 0,1 1 0,0 0 0,-1-1 0,-12-14-2414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0:51.5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46 15491,'29'-6'6514,"25"-1"-3394,17-9-2303,7 3-169,0 10-1496,-11 3-921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0:51.9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109 712 14491,'2'-5'6417,"-1"-13"-2992,3-13-1224,2-26-1001,-1-11-416,1-11-952,3 1-368,-13 4-1232,-2 9-801</inkml:trace>
  <inkml:trace contextRef="#ctx0" brushRef="#br0" timeOffset="1">39 117 15019,'-19'-73'6402,"71"70"-3322,11-5-1255,13-7-705,-4 7-448,-12 1-752,-13 7-384,-17 0-1248,-11-3-745</inkml:trace>
  <inkml:trace contextRef="#ctx0" brushRef="#br0" timeOffset="2">0 299 16588,'7'0'6673,"14"3"-4016,11-1-1153,24-5-360,-1-7-448,8-11-1048,2 5-760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0:52.3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0 342 17548,'13'100'6833,"-14"-124"-4784,1-15-1017,10-16-528,-2-9-344,1-9-720,-5 5-424,-4 6-1033,-5 5-591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0:52.7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75 13019,'-32'-42'6361,"48"39"-1320,18-1-3376,10 1-137,16-3-632,10 2-472,-3-2-408,-9 1-456,-19 3-1128,-11 2-905</inkml:trace>
  <inkml:trace contextRef="#ctx0" brushRef="#br0" timeOffset="1">1 319 17964,'21'-2'6929,"31"-1"-5056,10-3-689,20 4-432,0-1-560,-1 3-1080,-6 0-808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0:53.0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1 437 17124,'3'-3'7753,"-1"-20"-3040,2-16-2784,9-37-1121,-3-20-368,2 41-440,-7 27 0,1 2-1416,17-65-817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0:53.4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456 4 13883,'-20'0'6505,"-23"-4"-1992,-27 29-2976,1 19-209,-18 24-480,2 5-320,38 5-200,13-10-136,50-21-136,25-6-56,27-21-56,8-16 8,4-7-192,1-11-80,-17-3-480,-9 3-312,-21-3-921,-13 1-631</inkml:trace>
  <inkml:trace contextRef="#ctx0" brushRef="#br0" timeOffset="1">888 475 17228,'-8'-29'7881,"-3"-23"-3640,9-20-2472,-8-8-505,6 17-1008,4 13-368,-12 30-1512,2 17-1209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0:53.7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0 15179,'-10'31'5898,"-3"24"-4066,-6 13-888,3 4 16,17-10-296,16-13-215,26-20-33,18-10-80,17-19-80,3-8 8,-3-15-144,-20-14-104,-14 0-560,-13-4-440,-16-1-1113,-4 4-608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0:54.1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66 18 16700,'18'-3'6633,"37"-4"-4753,5 4-311,13-2-641,7 5-416,-20 0-456,0 0-320,-21 8-1088,-16-1-881</inkml:trace>
  <inkml:trace contextRef="#ctx0" brushRef="#br0" timeOffset="1">1 221 11755,'8'2'6089,"20"3"-328,14-1-3729,31-5-1031,13-9-145,-9 4-1376,-4 1-873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0:54.5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1 486 14659,'25'-83'8891,"-4"2"-6183,24-77-748,-44 157-1939,-1 0-1,0 0 1,0 0-1,1 0 1,-1 1-1,0-1 1,1 0 0,-1 0-1,1 1 1,-1-1-1,1 0 1,-1 1-1,1-1 1,0 0 0,-1 1-1,1-1 1,0 1-1,-1-1 1,1 1-1,0-1 1,0 1 0,-1 0-1,1-1 1,0 1-1,1-1 1,0 1-3,-1 0 0,1 1 0,-1-1 0,1 0 1,0 1-1,-1-1 0,1 0 0,-1 1 0,1 0 0,-1-1 0,0 1 0,1 0 0,1 1 1,7 6 8,-1 0 0,0 0 0,9 13 1,-10-13-4,53 61 8,35 36-153,-79-88 57,0-2 0,1 0 0,37 23 0,-51-35 62,-1-1-1,1 0 0,0 0 0,0-1 0,0 1 0,0-1 0,0 0 0,0 0 1,0 0-1,1-1 0,-1 1 0,8-1 0,-10-1 14,0 1 0,0-1-1,0 0 1,-1 1 0,1-1 0,0 0-1,0 0 1,0 0 0,-1 0 0,1-1 0,0 1-1,-1 0 1,1-1 0,-1 1 0,0-1-1,1 0 1,-1 1 0,0-1 0,0 0-1,0 0 1,0 0 0,-1 1 0,1-1 0,0 0-1,-1 0 1,1-4 0,2-7 125,-1 1 0,-1-1 0,0 0 0,-1 0 1,0 1-1,-3-18 0,-19-79 681,11 58-471,-14-71 180,24 119-529,1 1 1,-1-1-1,1 0 1,0 0-1,0 0 0,0 0 1,1 0-1,-1 0 1,1 0-1,-1 0 1,2-3-1,-1 5-55,-1 0-1,1 0 1,0 0-1,-1 0 1,1 0-1,0 0 1,0 0-1,0 0 1,0 1-1,-1-1 1,1 0-1,0 0 1,1 1-1,-1-1 1,0 1-1,0-1 1,0 1-1,2-1 1,3 0-324,-1 1 1,1 0-1,-1 0 0,1 0 1,-1 1-1,0 0 0,1 0 1,-1 0-1,8 3 0,30 11-2585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0:55.0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203 117 14691,'-3'-17'1008,"2"10"-489,-1-1 0,1 1 0,1 0 0,0 0-1,0 0 1,1-11 0,-1 16-407,1 0-1,0 1 1,-1-1 0,1 0 0,0 0-1,0 0 1,0 1 0,0-1 0,0 1-1,1-1 1,-1 1 0,0-1-1,1 1 1,-1 0 0,1-1 0,0 1-1,-1 0 1,1 0 0,0 0 0,-1 0-1,1 1 1,0-1 0,0 0 0,0 1-1,0-1 1,0 1 0,3 0-1,6-2 272,0 0 0,0 2 0,0-1 0,20 3 0,-29-2-345,0 0 0,0 0 0,0 0-1,-1 0 1,1 1 0,0-1 0,0 1 0,0-1 0,-1 1 0,1-1-1,0 1 1,-1 0 0,1 0 0,-1 0 0,1 0 0,-1 0 0,1 1-1,-1-1 1,0 0 0,0 0 0,1 1 0,-1-1 0,0 1 0,0-1 0,0 1-1,-1 0 1,1-1 0,0 1 0,-1 0 0,1 0 0,-1-1 0,1 1-1,-1 0 1,0 0 0,0 0 0,0 3 0,-1 3 18,-1 0 0,0 0 1,0 0-1,-1-1 0,0 1 1,0-1-1,0 1 0,-1-1 0,-6 7 1,-8 11 52,-24 25 1,39-47-96,-51 54 119,-97 80-1,106-99-52,44-37-73,0 0 0,0 0-1,0-1 1,0 1 0,0 0-1,1 0 1,-1 0 0,0 0-1,1 1 1,-1-1 0,0 0-1,1 0 1,0 0 0,-1 0-1,0 3 1,2-4-4,-1 1 0,0-1 0,0 1 0,0-1 1,0 1-1,0-1 0,1 1 0,-1-1 0,0 1 0,0-1 0,1 1 0,-1-1 0,0 0 0,1 1 0,-1-1 1,0 0-1,1 1 0,-1-1 0,1 0 0,-1 1 0,1-1 0,-1 0 0,1 0 0,0 1 0,4 1 11,0-1 0,0 0-1,0 0 1,0 0 0,8-1-1,-6 1-4,242 36 35,-108-13-2836,-122-22 1081,-9-5-281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59.2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 12531,'9'0'4417,"16"-5"-3953,7 7-128,4-5-224,13 9-328,9 1-888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0:55.3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 16347,'26'-2'6210,"28"-1"-4898,-1-2-512,4 6-728,2 3-856,7 2-1016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0:55.7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0 699 13523,'23'-5'6720,"0"-7"-4387,18-21-987,-18 11-761,0-2-1,-2-1 0,0 0 0,28-47 1,56-124 1157,-75 135-940,2 0 0,66-90 0,-86 140-532,-8 17-105,-9 26-48,4-27-113,-11 62-487,-6 138-1,18-162-623,1 0-1,3 0 0,1 0 0,14 56 1,2-33 93</inkml:trace>
  <inkml:trace contextRef="#ctx0" brushRef="#br0" timeOffset="1">140 361 17036,'2'3'6857,"14"2"-3688,26 9-1897,23 4-456,4-6-160,4 1-728,-3-2-432,6-4-1488,4-6-985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1:04.2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 26 12003,'-8'5'7247,"-1"14"-6937,5-11 528,-3 13-258,6-14-257,-1-1 0,0 1 0,-1-1 1,0 0-1,0 0 0,0 0 0,-5 6 1,7-15 2318,7-27-2550,-3 21-70,1-5 24,0 0 1,2 1 0,-1 0 0,12-20 0,-16 33-39,-1-1 1,0 1 0,0 0 0,0-1 0,1 1-1,-1 0 1,0-1 0,0 1 0,1 0 0,-1 0-1,0-1 1,1 1 0,-1 0 0,0 0 0,1 0-1,-1-1 1,0 1 0,1 0 0,-1 0-1,0 0 1,1 0 0,-1 0 0,1 0 0,-1 0-1,0 0 1,1 0 0,-1 0 0,1 0 0,-1 0-1,0 0 1,1 0 0,-1 0 0,0 0 0,1 0-1,-1 0 1,1 0 0,-1 1 0,0-1 0,1 0-1,-1 0 1,0 0 0,1 1 0,-1-1-1,0 0 1,0 1 0,1-1 0,-1 0 0,0 0-1,0 1 1,1-1 0,-1 1 0,0-1 0,0 0-1,0 1 1,0-1 0,0 0 0,0 1 0,1-1-1,-1 1 1,0-1 0,0 0 0,0 1-1,6 27 294,-7 18-71,1-42-205,0-1 0,-1 0-1,1 0 1,-1 0 0,0 0-1,0 0 1,0 0 0,-1 0-1,1 0 1,-1 0 0,0 0-1,-2 3 1,4-6-13,-1 0 0,1 1 1,-1-1-1,0 0 0,1 0 0,-1 1 0,1-1 1,-1 0-1,0 0 0,1 0 0,-1 0 0,1 0 1,-1 0-1,0 0 0,1 0 0,-1 0 0,0 0 1,1 0-1,-1 0 0,1 0 0,-1 0 0,0-1 1,1 1-1,-1 0 0,1 0 0,-1-1 0,1 1 1,-1 0-1,1-1 0,-1 1 0,1-1 0,-1 1 1,1-1-1,-1 1 0,1-1 0,0 1 0,-1-1 1,1 1-1,0-1 0,0 1 0,-1-1 0,1 1 1,0-1-1,0 0 0,0 1 0,-1-2 1,-11-28 192,12 29-201,-4-11-410,1 0 1,1 0-1,-2-17 0,3 20-2041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1:07.0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42 11747,'-2'-5'12544,"2"5"-12550,0-1 0,0 1 0,-1 0 0,1 0 0,0-1 0,0 1 0,0 0 0,0 0-1,0-1 1,0 1 0,0 0 0,0 0 0,0-1 0,0 1 0,0 0 0,0-1 0,0 1 0,0 0-1,0 0 1,0-1 0,0 1 0,0 0 0,0-1 0,0 1 0,0 0 0,0 0 0,0-1 0,0 1-1,1 0 1,-1 0 0,0 0 0,0-1 0,0 1 0,0 0 0,1 0 0,-1 0 0,0-1 0,0 1-1,1 0 1,-1 0 0,0 0 0,0 0 0,1 0 0,-1-1 0,0 1 0,0 0 0,1 0-1,11-5 155,-11 5-132,-1 0 0,0 0 0,0 0 0,0 0 0,1 0 0,-1 0 0,0 0 0,0 0 0,1 0 0,-1 0 0,0 0 0,0 0 0,0 0 0,1 0 0,-1 0 0,0 0 0,0 1 0,0-1-1,0 0 1,1 0 0,-1 0 0,0 0 0,0 0 0,0 0 0,0 1 0,1-1 0,-1 0 0,0 0 0,0 0 0,0 1 0,0-1 0,0 0 0,0 0 0,0 0 0,0 1 0,0-1 0,0 0 0,1 0 0,-1 0 0,0 1 0,0-1 0,0 0 0,0 0-1,-1 1 1,1-1 0,0 0 0,0 0 0,0 0 0,0 1 0,0-1 0,0 0 0,0 0 0,0 0 0,-1 1 0,-1 2 1550,-1-10-1045,1-8-51,-1 67-372,3-51-102,0-1-1,0 0 1,0 0-1,0 0 1,0 0-1,0 1 1,0-1-1,0 0 1,0 0-1,0 0 1,0 0 0,0 0-1,0 1 1,0-1-1,-1 0 1,1 0-1,0 0 1,0 0-1,0 0 1,0 1-1,0-1 1,0 0 0,0 0-1,0 0 1,0 0-1,-1 0 1,1 0-1,0 0 1,0 1-1,0-1 1,0 0-1,0 0 1,0 0 0,-1 0-1,1 0 1,0 0-1,0 0 1,0 0-1,0 0 1,-1 0-1,1 0 1,0 0-1,0 0 1,0 0-1,0 0 1,0 0 0,-1 0-1,1 0 1,0 0-1,0 0 1,0 0-1,0 0 1,0 0-1,-1 0 1,1 0-1,0-1 1,0 1 0,0 0-1,0 0 1,0 0-1,0 0 1,-1 0-1,-11-26-1229,6 6-181,-1 0-89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1:08.0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111 20 13067,'-81'15'6325,"73"-15"-4232,11-5-867,19-6-824,15 0-206,-36 11-182,-1 0-1,0 0 1,1-1-1,-1 1 1,1 0 0,-1 0-1,0 0 1,1 0-1,-1-1 1,1 1-1,-1 0 1,0 0 0,1 0-1,-1 0 1,1 0-1,-1 0 1,1 0 0,-1 0-1,0 0 1,1 1-1,-1-1 1,1 0-1,-1 0 1,0 0 0,1 0-1,-1 0 1,1 1-1,-1-1 1,0 0 0,1 0-1,-1 1 1,0-1-1,0 0 1,1 1 0,-1-1-1,0 0 1,1 1-1,-1-1 1,0 0-1,0 1 1,0-1 0,0 0-1,1 1 1,-1-1-1,0 1 1,0-1 0,0 1-1,0-1 1,0 0-1,0 1 1,0-1 0,0 1-1,0-1 1,0 0-1,0 1 1,0-1-1,0 1 1,0-1 0,-1 1-1,1-1 1,0 0-1,0 1 1,0-1 0,-1 0-1,1 1 1,-13 22 616,11-20-522,-1-1 0,1 1-1,0 0 1,-1-1 0,0 0 0,1 1 0,-1-1 0,0 0-1,0 0 1,0-1 0,-1 1 0,1-1 0,0 1-1,-5 0 1,7-2-66,0 0-1,-1 0 1,1 0-1,-1 0 1,1 0-1,0 0 1,-1-1-1,1 1 0,0-1 1,-1 1-1,1-1 1,0 1-1,-1-1 1,1 0-1,0 1 1,0-1-1,0 0 1,0 0-1,0 0 0,0 0 1,0 0-1,0 0 1,0 0-1,0 0 1,0 0-1,1-1 1,-1 1-1,0 0 1,1 0-1,-1-1 0,1 1 1,0 0-1,-1-1 1,1 1-1,0-1 1,0 1-1,0-3 1,-1 3-39,1 0 0,0 0 1,-1 0-1,1 1 1,0-1-1,0 0 0,0 0 1,0 0-1,0 0 1,0 0-1,0 0 1,0 0-1,0 0 0,0 0 1,0 1-1,1-1 1,-1 0-1,0 0 0,1 0 1,-1 0-1,0 0 1,1 1-1,-1-1 0,1 0 1,-1 0-1,1 1 1,0-1-1,-1 0 0,1 1 1,0-1-1,0 1 1,-1-1-1,1 1 0,0-1 1,0 1-1,0-1 1,-1 1-1,1 0 0,0-1 1,0 1-1,0 0 1,0 0-1,0 0 0,0 0 1,0 0-1,0 0 1,-1 0-1,1 0 0,0 0 1,2 1-1,-2-1 2,1 0-1,-1 1 0,0-1 1,0 1-1,0-1 1,1 1-1,-1 0 0,0-1 1,0 1-1,0 0 0,0 0 1,0 0-1,0-1 1,0 1-1,0 0 0,-1 1 1,1-1-1,0 0 1,-1 0-1,1 0 0,0 0 1,-1 0-1,1 1 0,-1-1 1,0 0-1,0 1 1,1-1-1,-1 0 0,0 0 1,0 1-1,0-1 0,0 0 1,0 1-1,0-1 1,-1 0-1,1 1 0,-1 0 1,-13 25 179,13-26-188,1-1 0,0 1 0,0-1 0,-1 0 0,1 1 0,0-1 0,0 0 0,-1 1 0,1-1 0,0 0 0,-1 1 0,1-1 0,0 0 0,-1 0 0,1 1 0,-1-1 0,1 0 0,0 0 1,-1 0-1,1 1 0,-1-1 0,1 0 0,-1 0 0,1 0 0,-1 0 0,1 0 0,0 0 0,-1 0 0,1 0 0,-1 0 0,1 0 0,-1 0 0,1 0 0,-1 0 0,1-1 0,0 1 0,-1 0 0,1 0 0,-1 0 0,1-1 0,0 1 0,-1 0 1,1-1-1,0 1 0,-1 0 0,1 0 0,0-1 0,-1 1 0,1-1 0,0 1 0,0 0 0,-1-1 0,1 1 0,0-1 0,0 1 0,0 0 0,0-1 0,-1 1 0,1-1 0,0 1 0,0-1 0,0 1 0,0-1 0,0 0 0,-1-4-292,0-1-1,0 1 0,0-1 1,0 0-1,1 1 1,0-7-1,4-17 404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2:26.2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2944 11530,'0'-10'1874,"1"1"0,0-1 0,6-18 0,16-40 320,42-75-3114,-46 105 1766,29-62-536,68-105-1,-91 167-283,2 1 0,2 1-1,1 2 1,1 0 0,58-45-1,188-113 30,-99 75-63,-66 40 28,241-122 0,11 47-33,-284 124 16,2 4 0,0 4 0,141-17 0,-25 21 1,0 8 1,222 20-1,-307 3 110,0 4 0,111 35 0,21 4 40,-37-22-105,373 16-1,-491-51-17,0-4 0,0-4 0,0-3-1,-1-5 1,-1-3 0,0-4-1,111-45 1,130-68 119,-221 84-94,100-65 1,304-216 159,-278 152-156,-102 75-42,199-154-14,-297 230-460,44-45-1,-49 46-19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2:28.9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 3688 9938,'-2'16'805,"-3"25"847,5-32-794,3-15 229,1-4-785,1 0 0,0 0 0,10-13 0,3-6 237,-1 2 120,28-36-1,-27 41-413,-2-1 1,17-30-1,13-45-23,-26 52-138,39-66 1,-23 60-82,2 2 1,2 2 0,2 1 0,62-52-1,287-241 768,-343 302-708,2 3-1,2 1 1,97-46 0,180-54 354,-218 91-338,34-8 101,2 7 1,302-50-1,-374 86-135,0 4-1,93 6 0,64-2 53,-189-2-62,0 2 0,-1 2 0,70 12 0,73 14 286,-62-11-110,181 48 1,45 29 221,-285-82-367,0-2-1,1-3 1,104-2 0,-30-11-27,0-6-1,-2-6 0,0-6 1,159-49-1,-159 31-25,317-112 89,-323 99-91,180-104 1,257-250 398,-443 311-314,-79 60-53,-2-2 0,62-73 0,63-101 221,-100 121 101,126-131 0,-117 152-183,-42 42-129,-2-2-1,-1-2 1,-2 0-1,35-52 0,45-111-1928,-103 179-129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2:30.6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148 268 12651,'-7'-3'528,"1"1"1,-1 0-1,1 0 1,-1 1 0,0 0-1,-12-1 1,16 3-425,1-1 1,-1 1 0,1 0-1,-1 0 1,1 0 0,0 0-1,0 0 1,-1 0-1,1 1 1,0-1 0,0 1-1,0-1 1,0 1 0,1 0-1,-1 0 1,0 0-1,1 0 1,-1 0 0,1 0-1,-3 5 1,-2 4 70,0 0 0,1 0 0,0 1 0,0 0 1,1 0-1,1 0 0,0 1 0,0-1 0,2 1 0,-1-1 0,2 21 1,0-24-165,1 0 0,1-1 0,0 1 0,0-1 0,1 0 0,-1 1 0,2-1 0,-1 0 0,1-1 0,1 1 0,-1-1 0,1 0 0,1 0 0,-1 0 0,1 0 0,0-1 0,12 9 0,-6-6-25,1-1-1,0 0 0,0 0 0,1-2 1,0 1-1,0-2 0,0 0 0,1-1 0,0 0 1,0-1-1,0-1 0,0 0 0,0-1 0,0-1 1,27-2-1,-29 0-20,-1 0 0,1 0 0,-1-1 0,0-1 0,0 0 0,0 0 0,0-2 0,-1 1 0,1-1 0,-2-1 0,1 0 0,-1-1 0,0 0 0,0 0 0,-1-1 0,0 0 0,-1-1 0,0 0 0,8-12 0,-8 8 32,0-1-1,-1 0 0,-1 0 1,0 0-1,-1-1 0,-1 0 0,0 0 1,-1 0-1,-1 0 0,0-1 1,-1-26-1,-2 28 176,-1 1-1,0 0 1,-1 1-1,0-1 1,-2 0-1,1 1 1,-1 0 0,-1 0-1,-1 0 1,1 1-1,-2 0 1,0 0 0,-17-19-1,15 20 17,-1-1 0,-1 2 0,0 0 0,0 0 1,-1 1-1,0 0 0,0 1 0,-1 1 0,0 0 0,-26-8 0,29 12-127,0 1 0,-1 0 0,1 1-1,0 0 1,-1 0 0,1 1 0,0 1 0,-1 0-1,1 0 1,0 1 0,0 1 0,0 0 0,0 0-1,1 1 1,-16 8 0,15-6-144,0 1 0,1-1 0,0 2 0,0-1 0,1 2 0,0-1 0,0 1 0,1 0 0,0 1 0,1 0 0,0 0 0,0 1 0,-5 13 0,-3 28-1502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2:32.0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292 68 13803,'-24'10'2073,"1"0"0,-28 17 0,32-15-1537,0 1 0,-33 29 0,42-33-514,1 0-1,0 1 1,0 0 0,1 1 0,0 0 0,0 1-1,2-1 1,-1 1 0,1 0 0,1 1 0,0-1-1,1 1 1,1 0 0,-3 15 0,6-21-88,0 1 1,0 0 0,1 0-1,0-1 1,0 1-1,1-1 1,0 1 0,0-1-1,0 0 1,1 1-1,1-1 1,-1 0 0,1-1-1,0 1 1,1-1 0,-1 0-1,1 0 1,0 0-1,8 6 1,9 8-583,2-1 1,0-1-1,41 23 1,-49-32 516,1 0 1,0-2 0,0 0-1,0 0 1,1-2 0,0 0-1,37 4 1,-40-8 138,0 0-1,0-1 0,-1-1 1,1 0-1,0-1 0,0 0 1,-1-2-1,0 1 0,1-2 1,20-9-1,-26 9 57,0-1 0,0 0 0,0-1 0,-1 1 0,0-2-1,-1 1 1,0-1 0,0 0 0,0-1 0,-1 1 0,-1-2 0,1 1 0,-1 0 0,-1-1 0,0 0-1,6-20 1,-3-1 155,0 0 0,-2-1 0,-1 1 0,0-45-1,-5 59 9,0 0 0,0 0 0,-2 0 0,0 1-1,-1-1 1,-11-28 0,11 35-61,0 1 0,0-1 0,-1 1 0,-1 0 0,1 0 0,-2 1 0,1-1 0,-1 2 0,0-1 0,-1 1 0,-14-12 0,16 16-86,0 0-1,0 0 1,-1 0 0,0 1 0,1-1-1,-1 2 1,0-1 0,0 1 0,0 0-1,0 0 1,0 1 0,0 0-1,0 0 1,0 1 0,0 0 0,1 0-1,-1 1 1,-9 2 0,-8 5 54,0 0 0,1 2 0,-34 20 0,43-23-226,1 0 1,0 0-1,0 1 0,1 1 1,1 0-1,-1 1 0,2 0 0,-1 1 1,2 0-1,-1 1 0,-10 19 1,15-21-318,-1 1 1,1 0-1,-3 14 1,-6 40-1410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2:33.3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229 279 9434,'-85'7'3122,"85"-7"-3087,-1 0-1,1 0 1,0 0 0,-1 0-1,1 0 1,0 0 0,-1 0-1,1 0 1,0 0 0,-1 0-1,1 0 1,0 0 0,0 0-1,-1 0 1,1-1 0,0 1-1,-1 0 1,1 0 0,0 0-1,0-1 1,-1 1-1,1 0 1,0 0 0,0-1-1,-1 1 1,1 0 0,0 0-1,0-1 1,0 1 0,0 0-1,0-1 1,-1 1 0,1-1-1,4-13 401,15-15-458,-16 25 96,1-3-39,0 0-1,0 1 1,1 0-1,-1 0 1,2 0 0,-1 1-1,1 0 1,-1 0-1,1 0 1,10-6-1,-28 17 412,0 0 0,0 0 0,1 1 0,0 0 0,-14 12 0,-53 53 667,31-27-305,47-44-644,6-5-103,11-12-35,27-43-93,84-104-377,-124 159 445,1-1 27,0-1 0,-1 1 1,1-1-1,-1 0 0,0 0 0,4-11 1,-27 27 788,-5 10-551,2 1 0,1 0 0,-28 37 0,17-20-75,17-22-52,1 2 1,1-1 0,0 2 0,-14 27 0,24-32-76,11-11-72,13-16-105,292-268-863,-302 272 986,-10 7-2,1 0 0,0 0 0,-1 0 0,1 0 1,0 1-1,0-1 0,0 0 0,0 1 0,0 0 0,0 0 1,1-1-1,-1 1 0,0 1 0,1-1 0,-1 0 0,1 0 1,-1 1-1,0 0 0,1-1 0,-1 1 0,4 0 0,-6 0 1,1 0-1,-1 1 0,1-1 1,-1 0-1,0 0 0,1 1 1,-1-1-1,0 0 1,1 0-1,-1 1 0,0-1 1,1 0-1,-1 1 0,0-1 1,1 1-1,-1-1 0,0 0 1,0 1-1,0-1 0,1 1 1,-1-1-1,0 1 0,0-1 1,0 0-1,0 1 0,0-1 1,0 1-1,0-1 0,0 1 1,0-1-1,0 1 0,0-1 1,0 1-1,-1 8 70,-1-1 0,0 0 0,0 0 0,-1 0 0,0 0 0,0 0-1,-7 11 1,-37 54 251,42-65-299,-78 102 177,-16 25-128,89-117-62,11-12 16,25-28-31,215-270-566,-168 196 493,-65 86 94,13-16 162,-15 25 22,-7 15 109,-15 41 112,-2 0 1,-41 82-1,58-134-420,-43 75 69,32-58-66,0 0 0,-11 28 0,23-48-10,0 0-1,0 0 1,0 0 0,0 0 0,-1 1-1,1-1 1,0 0 0,0 0 0,0 0 0,0 0-1,0 0 1,0 0 0,0 0 0,0 0-1,-1 1 1,1-1 0,0 0 0,0 0 0,0 0-1,0 0 1,0 0 0,0 1 0,0-1-1,0 0 1,0 0 0,0 0 0,0 0 0,0 0-1,0 1 1,0-1 0,0 0 0,0 0 0,0 0-1,0 0 1,0 0 0,0 0 0,0 1-1,0-1 1,1 0 0,-1 0 0,0 0 0,0 0-1,0 0 1,0 0 0,0 1 0,0-1-1,0 0 1,0 0 0,1 0 0,-1 0 0,0 0-1,0 0 1,0 0 0,0 0 0,0 0-1,0 0 1,1 0 0,-1 0 0,0 0 0,10-7-34,14-17-62,-24 23 95,21-25-52,-1 0 0,-2-2 0,23-44 0,-14 24 55,-10 23 36,-17 25-35,0-1 0,0 1 0,0 0 0,1 0 0,-1 0 0,0-1 0,0 1 0,0 0 1,0 0-1,0 0 0,0 0 0,0-1 0,1 1 0,-1 0 0,0 0 0,0 0 0,0 0 0,0 0 0,1-1 0,-1 1 1,0 0-1,0 0 0,0 0 0,0 0 0,1 0 0,-1 0 0,0 0 0,0 0 0,0 0 0,1 0 0,-1 0 1,0 0-1,0 0 0,1 0 0,-1 0 0,0 0 0,0 0 0,0 0 0,1 0 0,-1 0 0,0 0 0,0 0 1,0 0-1,0 0 0,1 1 0,-1-1 0,0 0 0,0 0 0,0 0 0,0 0 0,1 0 0,-1 1 0,0-1 0,0 0 1,0 0-1,0 1 0,-2 15 177,-77 202 689,70-190-820,0 4-5,15-34-71,11-19-55,86-128-234,-96 137 310,-5 9 7,0-1-1,0 1 1,0-1-1,0 1 1,1 0-1,-1 0 1,1 0 0,0 1-1,0-1 1,0 1-1,0-1 1,0 1-1,5-2 1,-8 4 1,0-1 0,0 1 0,0 0 1,1 0-1,-1 0 0,0 0 0,0 0 1,1 0-1,-1 0 0,0 0 0,0 0 1,0-1-1,1 1 0,-1 0 0,0 0 1,0 0-1,1 0 0,-1 1 0,0-1 1,0 0-1,1 0 0,-1 0 1,0 0-1,0 0 0,0 0 0,1 0 1,-1 0-1,0 0 0,0 0 0,0 1 1,1-1-1,-1 0 0,0 0 0,0 0 1,0 0-1,0 1 0,1-1 0,-1 0 1,0 0-1,0 0 0,0 1 0,0-1 1,0 0-1,0 0 0,0 1 0,0-1 1,0 0-1,0 0 0,0 0 0,0 1 1,0-1-1,-3 20 86,-12 20 36,6-21-72,-3 7 5,0-1 1,-21 28-1,16-36-122,17-17 54,0 0-1,0 1 1,0-1 0,0 0 0,-1 0 0,1 0 0,0 0-1,0 0 1,0 1 0,0-1 0,0 0 0,-1 0 0,1 0-1,0 0 1,0 0 0,0 0 0,0 0 0,-1 0 0,1 0 0,0 0-1,0 0 1,0 0 0,0 0 0,-1 0 0,1 0 0,0 0-1,0 0 1,0 0 0,-1 0 0,1 0 0,0 0 0,0 0-1,0 0 1,0 0 0,-1 0 0,1 0 0,0 0 0,0 0-1,0 0 1,0 0 0,0-1 0,-1 1 0,1 0 0,0 0 0,0 0-1,0 0 1,0-1 0,1-8-620,0 6 440,3-22-705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59.5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0 284 11538,'8'26'3212,"-8"-26"-3148,1 0-1,-1 0 0,0 0 0,0 1 1,0-1-1,0 0 0,0 0 1,1 0-1,-1 0 0,0 0 0,0 1 1,0-1-1,1 0 0,-1 0 1,0 0-1,0 0 0,0 0 0,1 0 1,-1 0-1,0 0 0,0 0 1,0 0-1,1 0 0,-1 0 0,0 0 1,0 0-1,0 0 0,1 0 1,-1 0-1,0 0 0,0 0 0,1 0 1,-1 0-1,0 0 0,0 0 0,0-1 1,1 1-1,-1 0 0,0 0 1,0 0-1,0 0 0,0 0 0,0-1 1,1 1-1,-1 0 0,0 0 1,0 0-1,0-1 0,4-6 645,0 0-1,-1 0 0,1-1 1,1-9-1,-1 8-712,19-52 1885,3 2 0,40-68 0,-66 126-1864,0 1 0,0 0 0,0-1 0,1 1-1,-1 0 1,0-1 0,0 1 0,1 0 0,-1-1 0,0 1 0,0 0 0,1 0-1,-1-1 1,0 1 0,1 0 0,-1 0 0,0 0 0,1-1 0,-1 1 0,1 0-1,-1 0 1,0 0 0,1 0 0,-1 0 0,1 0 0,-1 0 0,0 0-1,1 0 1,-1 0 0,1 0 0,-1 0 0,0 0 0,1 0 0,-1 0 0,1 0-1,-1 0 1,0 1 0,1-1 0,-1 0 0,0 0 0,1 0 0,-1 1 0,0-1-1,1 0 1,-1 0 0,0 1 0,0-1 0,1 1 0,14 20 196,-12-16-166,30 50 60,54 78-418,-74-116-492,0 0-1,1-2 1,1 1 0,1-2 0,25 19 0,-16-15-1852</inkml:trace>
  <inkml:trace contextRef="#ctx0" brushRef="#br0" timeOffset="1">93 216 15907,'13'5'5682,"13"-3"-4866,14-1-456,8-1-640,5-1-528,2 1-289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2:34.6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153 140 11538,'0'-4'205,"1"2"68,-1 0 1,0 0 0,0 0-1,0 0 1,0 0-1,0 0 1,0-1 0,-1 1-1,1 0 1,-1 0 0,0 0-1,1 0 1,-2-2-1,0 4-141,1 0 0,-1 0 0,1 0 0,-1 0 0,0 0 0,1 0-1,-1 1 1,1-1 0,-1 1 0,1-1 0,-1 1 0,1-1 0,0 1-1,-1 0 1,1 0 0,0-1 0,-1 1 0,1 0 0,0 0 0,-2 2 0,-7 4 201,0 0 1,1 0-1,0 1 1,0 0-1,0 1 1,-12 17-1,18-22-285,0 0-1,1 1 0,-1-1 0,1 1 0,0-1 0,0 1 0,1 0 0,-1 0 0,1 0 0,0 0 0,1 0 1,-1 0-1,1 0 0,0 0 0,0 0 0,0 0 0,1 0 0,0 0 0,2 7 0,-2-9-40,1 0 0,0 1 0,0-1 0,0 0 0,0 0 0,0 0 0,1-1 0,-1 1 0,1 0-1,-1-1 1,1 0 0,0 1 0,0-1 0,0 0 0,4 1 0,58 25 52,-37-18-35,-18-5-34,0-1 0,0-1 0,0 0 0,1 0 1,-1-1-1,1 0 0,0-1 0,-1 0 0,1-1 1,0 0-1,-1-1 0,1 0 0,13-3 0,123-17 83,-117 18-31,-28 3-53,1 0 0,-1-1 1,0 0-1,1 1 0,-1-1 0,0 0 0,0 0 0,0 0 1,0 0-1,1 0 0,-1-1 0,-1 1 0,1-1 0,0 1 1,0-1-1,-1 0 0,3-2 0,-1 0-25,-1-1 1,1 1-1,-1 0 0,0-1 0,0 1 1,-1-1-1,0 1 0,2-8 1,-2 1 29,0 0 1,0 0 0,-1 0-1,0 0 1,-1 0 0,-4-22 0,2 24 115,0 1 1,0 0 0,-1 0 0,0 0-1,-1 1 1,1-1 0,-2 1 0,1 0-1,-1 1 1,0-1 0,0 1 0,0 0 0,-1 1-1,0-1 1,0 1 0,-1 1 0,1-1-1,-13-4 1,-15-5 241,1 1 1,-2 1-1,-38-6 0,50 12-305,14 4-28,0 0 1,0 0-1,0 1 0,0 0 0,0 1 0,0 0 0,0 1 0,0 0 0,-15 3 0,19-2-134,0 0-1,0 0 0,1 1 0,-1 0 1,0 0-1,1 0 0,0 1 1,0-1-1,0 1 0,0 0 0,1 1 1,-1-1-1,1 1 0,0 0 0,1 0 1,-6 9-1,-16 31-2037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2:36.04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476 84 12611,'-26'-2'2132,"1"2"1,-1 0-1,-30 5 1,31-1-1480,0 2-1,1 0 1,-34 13 0,42-13-572,0 1 0,1 0 0,0 1 0,0 1 0,1 1 0,0 0 1,1 0-1,0 1 0,1 1 0,0 0 0,1 1 0,0 0 0,-15 24 0,25-34-86,0-1 0,0 0 1,0 1-1,0-1 0,0 1 1,1-1-1,-1 1 1,1 0-1,-1-1 0,1 1 1,0-1-1,0 1 0,0 0 1,1-1-1,-1 1 0,1-1 1,-1 1-1,1 0 0,0-1 1,0 0-1,0 1 0,0-1 1,0 1-1,0-1 1,3 3-1,3 4-21,1 0-1,1 0 1,-1-1-1,15 11 1,-6-5 83,0 1-49,1-1 1,31 19 0,-40-28-56,1 0 1,-1-1 0,1 0-1,0 0 1,0-1 0,1-1-1,-1 0 1,12 1 0,37 1-284,114-9 0,-157 2 337,-1 0 0,0-1 0,-1-1 0,29-12 0,10-3-16,-38 15 3,-1 0 0,0-1 0,0-1 0,-1 0 0,16-10 0,-25 14 9,1 0 0,-1-1 0,0 0 0,0 0 0,0 0 0,0 0 0,-1 0 0,0-1 0,1 1 0,-2-1 0,1 0 0,0 0 0,-1 0 0,0-1 0,0 1 0,-1 0 0,2-11 0,-2 1 126,-1 1 1,0-1 0,-1 1 0,-1 0-1,0-1 1,-1 1 0,0 0-1,-1 0 1,-1 1 0,0-1-1,-1 1 1,-1 0 0,0 0 0,0 1-1,-11-14 1,12 19-38,-1-1 0,0 1-1,0 0 1,0 0 0,-1 1 0,1-1-1,-2 2 1,1-1 0,-1 2 0,0-1 0,0 1-1,0 0 1,0 1 0,-1 0 0,1 0-1,-1 1 1,0 0 0,0 1 0,0 0 0,0 1-1,0 0 1,-17 2 0,-3 3-111,0 2 1,1 0-1,-40 17 1,53-17-310,0 0 1,1 1-1,-1 1 1,2 0-1,-1 1 1,1 1 0,-16 15-1,-13 26-2139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2:37.6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465 117 11442,'-45'6'5305,"-20"15"-4689,60-19-371,-38 15 339,1 1 0,-58 35-1,84-44-459,1 1 0,0 1-1,0 1 1,1 0-1,1 1 1,0 0-1,1 1 1,1 0-1,-12 18 1,21-28-121,-1-1 0,1 1 0,0 0 0,1 0 0,-1-1 0,1 1 0,0 0 0,0 0-1,0 0 1,0 1 0,0-1 0,1 0 0,0 0 0,0 0 0,0 0 0,1 0 0,-1 1 0,1-1 0,0 0 0,0 0 0,0 0 0,1 0 0,2 5 0,1-3-11,0 1 1,0 0 0,1-1 0,0 0 0,0-1 0,0 1 0,1-1-1,0 0 1,0-1 0,11 6 0,4 1-8,0-1 0,1 0 0,1-2 0,-1 0 0,1-2 0,1-1 0,28 3 0,-33-6-29,0-1 0,1-1 0,-1-1 0,0-1-1,0-1 1,0 0 0,-1-2 0,1 0 0,24-10 0,-40 13 36,42-17-42,85-48-1,-117 58 66,-1-1 1,0 0-1,-1 0 0,0-1 1,0-1-1,-1 0 0,-1 0 1,0-1-1,-1-1 0,8-14 1,-11 19 43,-2-1 1,1 0 0,-2 0-1,1 0 1,-1 0 0,-1-1-1,0 1 1,2-22 0,-4 24 81,-1 0 0,0 0 0,0 0 1,-1 0-1,0 0 0,0 1 0,-1-1 0,0 0 0,0 1 1,0 0-1,-1 0 0,-7-10 0,4 7 36,-1 0-1,0 0 0,0 1 1,-1 0-1,0 1 1,-1 0-1,1 0 1,-2 1-1,1 1 1,-1-1-1,0 2 1,0-1-1,0 1 0,-1 1 1,0 0-1,0 1 1,0 0-1,-14-1 1,10 3-168,-1 1 0,0 0 0,1 1 1,-1 1-1,1 1 0,-1 0 0,1 1 1,0 1-1,0 0 0,1 1 0,0 1 1,0 0-1,-15 11 0,-41 29-1213,5 5-671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2:39.0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1 421 9066,'45'-28'6170,"18"-24"-5063,-18 15-292,17-11-137,-15 13 48,69-66 0,-112 97-562,-1 0 0,1-1-1,-1 1 1,0-1 0,5-8 0,-8 13-145,0 0 1,0 0-1,0 0 1,0 0-1,0 0 1,0 0-1,0 0 1,0 0 0,-1 0-1,1 0 1,0 0-1,0 0 1,0 0-1,0 0 1,0 0 0,0 0-1,0 0 1,0 0-1,0 0 1,0 0-1,0 0 1,-1 0 0,1 0-1,0 0 1,0 0-1,0 0 1,0 0-1,0 0 1,0 0 0,0 0-1,0 0 1,0 0-1,0 0 1,0 0-1,-1 0 1,1 0-1,0 0 1,0 0 0,0 0-1,0 0 1,0 0-1,0 0 1,0 0-1,0 0 1,0 0 0,0-1-1,0 1 1,0 0-1,0 0 1,0 0-1,0 0 1,-17 18 549,-90 108 16,62-76-622,-72 102-1,106-130 42,11-22-6,0 0-1,0 1 1,0-1-1,0 0 1,0 0-1,0 0 1,0 0-1,0 1 1,0-1-1,0 0 1,0 0-1,-1 0 1,1 1-1,0-1 1,0 0 0,0 0-1,0 0 1,1 0-1,-1 1 1,0-1-1,0 0 1,0 0-1,0 0 1,0 1-1,0-1 1,0 0-1,0 0 1,0 0-1,0 0 1,0 1-1,1-1 1,-1 0 0,0 0-1,0 0 1,0 0-1,0 0 1,0 0-1,1 1 1,-1-1-1,0 0 1,0 0-1,0 0 1,0 0-1,1 0 1,-1 0-1,3-1-25,0 0-1,-1 0 0,1-1 0,0 1 0,0-1 1,-1 0-1,0 1 0,1-1 0,-1-1 1,4-2-1,81-86-112,100-134 0,-114 132 613,-52 68 47,-14 21 553,-10 13-659,-9 16-99,-91 146 658,2-3-760,60-112-148,36-48-28,9-8-12,14-12-1,11-15-5,-1-2 0,27-37 0,-37 41-36,2 2-1,1 0 1,0 1 0,45-35 0,-38 44 7,-27 13 13,-1 0 1,1 0-1,-1 0 1,1 0-1,-1 0 1,1 0 0,-1 0-1,1 0 1,-1 0-1,1 0 1,-1 0-1,0 0 1,1 0-1,-1 0 1,1 1 0,-1-1-1,1 0 1,-1 0-1,1 1 1,-1-1-1,0 0 1,1 1 0,-1-1-1,1 0 1,-1 1-1,0-1 1,1 0-1,-1 1 1,0 0-1,1 2 13,-1 0 0,1 0 0,-1 1 0,0-1 0,0 0-1,-1 0 1,1 0 0,-1 1 0,1-1 0,-1 0 0,0 0 0,0 0-1,-3 5 1,-16 37 37,-1 0-1,-3-2 1,-1-1-1,-54 69 1,60-87-43,82-110-1089,15-30 673,-65 100 378,1 0 0,0 1 0,1 0 0,28-21 0,-18 24 90,-25 11-54,1 1-1,-1 0 0,0 0 1,1 0-1,-1 0 1,0 0-1,1 0 1,-1 0-1,0 0 1,1 0-1,-1 0 1,0 1-1,1-1 1,-1 0-1,0 0 0,0 0 1,1 0-1,-1 0 1,0 0-1,1 1 1,-1-1-1,0 0 1,0 0-1,0 0 1,1 1-1,-1-1 0,0 0 1,0 0-1,0 1 1,1-1-1,-1 0 1,0 1-1,0-1 1,0 0-1,0 0 1,0 1-1,1 0 0,-2 2 43,1 1-1,0 0 0,-1 0 0,0-1 0,0 1 0,0 0 0,0-1 1,-1 1-1,-3 6 0,-61 105 501,22-43-485,71-120-132,86-141-53,-163 236 660,-75 52 1,119-94-552,-1 0 0,1-1 0,-1 0 0,0 0-1,0 0 1,-1-1 0,1 0 0,-1-1 0,1 1 0,-10 0 0,12-2-29,-1-1 1,1 0-1,0 0 0,0-1 0,0 0 1,0 0-1,0 0 0,0 0 0,0-1 1,0 0-1,0 0 0,1 0 0,-1 0 1,1-1-1,-1 0 0,-6-5 0,2 0-192,-1-1 0,1 0 0,1-1-1,0 1 1,0-2 0,-9-15 0,16 24 203,-1 0 0,0 0 1,1-1-1,-1 1 0,0 0 0,0 1 1,0-1-1,0 0 0,0 0 0,-1 1 1,1 0-1,0-1 0,-1 1 0,1 0 1,-1 0-1,1 0 0,-1 0 0,0 1 1,1-1-1,-1 1 0,0-1 0,1 1 1,-1 0-1,0 0 0,0 1 0,1-1 1,-1 0-1,0 1 0,1-1 0,-1 1 1,0 0-1,1 0 0,-1 0 0,-3 3 1,-4 1-1,1 0 1,0 1 0,0 0 0,0 1 0,1 0-1,0 0 1,-12 15 0,1-1 18,12-14 15,1 1 0,0-1 0,0 1 0,0 0 0,-5 11 0,9-7 8,10-13-8,11-13 23,1-7 54,21-28 0,11-13 165,-27 36 109,1 2 0,1 0 0,0 2 0,60-36 0,-86 57-326,0 1 1,0-1-1,0 1 0,0-1 1,0 1-1,0 0 0,0-1 1,0 1-1,0 0 0,0-1 1,0 1-1,0 0 0,1 0 1,-1 0-1,0 0 0,0 0 1,0 1-1,0-1 0,1 0 1,-1 1-4,-1-1 1,1 0-1,-1 1 1,1-1 0,-1 1-1,0-1 1,1 1-1,-1 0 1,1-1 0,-1 1-1,0-1 1,0 1-1,1-1 1,-1 1 0,0 0-1,0-1 1,0 1-1,1 0 1,-1-1 0,0 1-1,0 0 1,0 0-1,-1 3 41,1 0 0,0 1 0,-1-1 1,0 0-1,0 0 0,0 0 0,-1-1 0,-3 8 0,-1-1-10,-1 0-1,-1 0 1,0 0 0,0-1-1,-1-1 1,0 1 0,0-1 0,-14 8-1,0-1-670,-1-1 0,-40 18 0,59-32-1651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2:40.5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397 330 11682,'-25'18'5888,"-1"-1"-3862,26-17-1972,0 0 1,-1 0-1,1 0 0,0-1 0,-1 1 0,1 0 1,0 0-1,0-1 0,-1 1 0,1 0 0,0-1 1,0 1-1,-1 0 0,1-1 0,0 1 0,0 0 1,0-1-1,-1 1 0,1 0 0,0-1 0,0 1 1,0-1-1,0 1 0,0 0 0,0-1 0,0 1 1,0-1-1,0 1 0,0 0 0,0-1 0,0 1 1,0-1-1,1 1 0,-1 0 0,0-1 0,0 1 1,0-1-1,4-18 91,7-1-115,1 1 0,1 0 0,1 1 0,1 1 0,23-22 0,-22 22-24,9 1-28,-18 17 37,-11 15 68,-7 0 2,0 0-1,-1 0 0,-1-1 0,0 0 1,-1-1-1,0-1 0,-1-1 0,-1 0 1,0 0-1,0-2 0,-1 0 0,-1-1 1,0 0-1,0-2 0,0 0 0,-24 5 1,36-11-32,0-1 0,0 0 1,0 0-1,0 0 0,1-1 0,-1 0 1,0 0-1,0 0 0,0-1 1,1 0-1,-1 0 0,1-1 1,0 1-1,-1-1 0,1 0 0,-7-6 1,9 7-38,1 0 0,-1 0 0,1 0 1,0 0-1,0-1 0,0 1 0,0-1 1,0 1-1,0-1 0,1 0 0,-1 0 0,1 0 1,0 1-1,0-1 0,0 0 0,0 0 1,0-1-1,1 1 0,0 0 0,-1 0 1,1 0-1,0 0 0,1 0 0,-1-1 0,0 1 1,1 0-1,0 0 0,-1 0 0,1 0 1,1 0-1,-1 0 0,3-4 0,5-9-11,1 1 0,1 0-1,1 0 1,0 2 0,24-23 0,-26 27-8,1 1 0,0 0 0,0 1 0,0 0 0,1 0 0,0 1 0,1 1 0,21-7 0,-29 11-15,0 0 1,0 0 0,1 0 0,-1 1 0,0-1-1,1 1 1,-1 1 0,0-1 0,0 1-1,1 0 1,-1 0 0,0 0 0,0 1 0,0 0-1,0 0 1,0 0 0,8 5 0,-10-4 4,0-1 0,0 1 0,0 0 1,-1 0-1,1 0 0,-1 0 0,0 0 1,0 1-1,0-1 0,0 0 0,-1 1 1,1 0-1,-1-1 0,0 1 0,0 0 1,0 0-1,-1 0 0,1-1 0,-1 1 1,0 0-1,0 0 0,0 0 0,-2 7 1,2-9 19,-1 0 1,0 0 0,0 0 0,0 0-1,0 0 1,-1-1 0,1 1 0,0 0 0,-1 0-1,0-1 1,1 1 0,-1-1 0,0 0-1,1 1 1,-1-1 0,0 0 0,0 0 0,-4 1-1,4 0 3,-1-1-1,0 0 0,1 0 0,-1 0 0,0 0 0,0 0 0,0-1 1,0 1-1,0-1 0,0 0 0,0 0 0,-5-1 0,7 1-12,0 0 0,0-1-1,1 1 1,-1-1 0,0 1-1,1-1 1,-1 1 0,0-1 0,1 0-1,-1 1 1,1-1 0,-1 0-1,1 1 1,-1-1 0,1 0 0,0 0-1,-1 0 1,1 1 0,0-1-1,0 0 1,0 0 0,-1 0-1,1 0 1,0 1 0,0-1 0,0 0-1,0 0 1,0 0 0,0 0-1,1 0 1,-1 1 0,0-1-1,0 0 1,1 0 0,-1 0 0,0 1-1,1-2 1,17-31-224,-8 20 184,0 2 1,1-1-1,1 2 0,0-1 0,0 2 1,1-1-1,1 2 0,-1 0 0,1 0 1,0 1-1,1 1 0,0 1 0,0 0 1,0 0-1,0 2 0,26-3 0,-39 5 40,1 1 0,0 0-1,-1 0 1,1 0 0,0 0-1,0 0 1,-1 1-1,1-1 1,0 1 0,-1 0-1,1 0 1,-1 0 0,1 0-1,-1 0 1,1 1-1,-1-1 1,0 1 0,0-1-1,0 1 1,0 0 0,4 3-1,-5-2 5,0-1-1,0 1 0,0-1 0,0 1 1,0-1-1,0 1 0,-1 0 0,1-1 1,-1 1-1,0 0 0,0-1 0,0 1 1,0 0-1,0 0 0,-1-1 0,1 1 1,-1 0-1,0-1 0,0 1 1,0-1-1,0 1 0,-1 2 0,-5 9 40,-1-1 0,-1 0-1,0 0 1,0-1 0,-1 0-1,-18 16 1,10-12 44,-1 0 0,0-2 0,-34 20 0,37-25-33,0-2 1,-1 0 0,0 0-1,-27 5 1,36-10-31,0 0 1,0-1-1,0 0 1,0-1-1,-1 1 1,1-2-1,0 1 1,0-1-1,0 0 1,-1-1-1,1 0 1,-8-4-1,13 6-18,0-2-1,1 1 0,-1 0 0,1 0 1,-1-1-1,1 0 0,0 1 0,-1-1 1,1 0-1,0 0 0,0 0 1,0 0-1,1-1 0,-1 1 0,0 0 1,1-1-1,0 1 0,-1-1 0,1 0 1,0 1-1,0-1 0,1 0 1,-1 0-1,0 1 0,1-1 0,0 0 1,0 0-1,0 0 0,0 0 0,0 0 1,0 1-1,1-1 0,-1 0 1,1 0-1,1-3 0,1-2-21,0 0 1,1 1-1,0 0 1,0 0-1,0 0 0,1 0 1,0 1-1,0 0 1,1 0-1,0 0 0,8-6 1,-6 6-17,1 1 0,0 0-1,0 0 1,0 1 0,0 0 0,1 0 0,-1 1-1,1 0 1,0 1 0,0 0 0,14 0 0,-19 1 12,1 1-1,-1 0 1,0 0 0,1 1 0,-1 0 0,0 0 0,1 0-1,-1 0 1,0 1 0,0 0 0,0 0 0,0 0 0,0 1-1,-1 0 1,1 0 0,-1 0 0,0 0 0,0 1 0,0-1 0,0 1-1,0 0 1,5 8 0,-7-8 8,0-1 0,0 1 1,-1-1-1,1 1 0,-1 0 0,0 0 0,0 0 1,0 0-1,0 0 0,-1 0 0,1 0 0,-1 0 0,0 0 1,-1 0-1,0 6 0,-1-3 23,0 0 1,0-1-1,0 0 0,-1 1 1,0-1-1,0 0 1,-1 0-1,-7 9 0,3-6 20,0 1 1,-1-1-1,0-1 0,-1 0 0,0 0 0,0-1 1,0 0-1,-1-1 0,-19 9 0,13-9 60,0-1 0,-1-1-1,1-1 1,-1 0 0,1-1 0,-1-1-1,-32-2 1,42 1-29,0-1-1,-1 0 0,1-1 1,0 1-1,0-2 0,0 1 1,0-1-1,0 0 0,1-1 1,-1 1-1,1-2 1,0 1-1,0-1 0,1 0 1,-1 0-1,1-1 0,0 0 1,-7-9-1,10 10-48,0 0-1,0 0 1,0 0 0,1 0-1,-1-1 1,1 1 0,1-1-1,-1 0 1,1 1 0,0-1-1,0 0 1,1 0 0,-1 0-1,1 1 1,1-1 0,-1 0-1,1 0 1,0 0 0,2-7-1,0 5-10,1 1-1,-1-1 1,1 1-1,0 0 0,1 0 1,0 1-1,0-1 1,0 1-1,1 0 0,0 0 1,0 1-1,0 0 0,11-6 1,7-5 0,1 2 0,1 1 1,1 1-1,-1 1 0,33-8 0,-42 15-10,0 0-1,0 0 0,0 2 1,1 0-1,-1 1 0,1 1 1,-1 0-1,1 2 0,30 5 0,-41-5-27,1 1 0,-1-1 0,-1 1 0,1 0 0,0 1 0,-1 0 0,0 0 0,1 0-1,-2 0 1,1 1 0,0 0 0,-1 1 0,0-1 0,0 1 0,-1 0 0,6 8-1,-8-9 23,0-1 0,0 1-1,0 0 1,-1 0-1,0-1 1,1 1-1,-2 0 1,1 0-1,-1 0 1,1 0-1,-1 0 1,-1 1-1,1-1 1,-1 0 0,0-1-1,0 1 1,0 0-1,-1 0 1,1 0-1,-1-1 1,0 1-1,-1-1 1,1 1-1,-1-1 1,-3 4 0,-3 4 42,0-1 0,-1 0 1,-1 0-1,0-1 1,0-1-1,-1 0 0,0 0 1,0-2-1,-1 1 1,0-1-1,0-1 0,-1 0 1,0-1-1,-26 6 1,23-8 62,0-1 1,-1 0 0,1-1-1,0-1 1,-1 0 0,1-2-1,0 0 1,0-1 0,0 0-1,0-2 1,0 0 0,-19-8-1,32 11-64,1 1-1,-1-1 1,0 0-1,0 0 1,1 0-1,-1-1 0,1 1 1,0-1-1,0 0 1,0 0-1,0 0 1,0 0-1,0 0 1,1-1-1,0 1 1,-1-1-1,1 1 1,1-1-1,-3-4 1,4 4-27,-1-1 0,1 1 1,0 0-1,0 0 0,1-1 1,-1 1-1,1 0 0,0 0 1,0 0-1,0 0 0,0 0 1,1 0-1,0 0 0,0 0 1,0 1-1,0-1 0,0 0 1,1 1-1,3-4 0,9-11-86,1 1 0,1 1 0,0 0 0,1 2-1,1 0 1,0 1 0,1 1 0,0 0 0,1 2 0,0 0-1,1 2 1,0 0 0,0 1 0,27-4 0,-40 11 26,-1 0-1,0 0 1,1 0 0,-1 1 0,0 1 0,0 0 0,0 0-1,0 0 1,0 1 0,0 0 0,0 0 0,-1 1 0,10 6 0,-14-8 40,-1 0 0,1-1 0,0 1 0,-1 0 0,0 0 0,1 0 0,-1 1 1,0-1-1,0 1 0,0-1 0,-1 1 0,1 0 0,-1-1 0,1 1 0,-1 0 0,0 0 1,0 0-1,0 0 0,0 0 0,-1 0 0,1 0 0,-1 0 0,0 1 0,0-1 0,0 0 1,0 0-1,0 0 0,-1 0 0,0 0 0,1 0 0,-1 0 0,0 0 0,0 0 1,-1 0-1,1 0 0,-1 0 0,-1 3 0,-4 2 30,0 1 0,0-1 0,0 0 0,-1 0 0,0-1 0,-1 0 0,-15 10 1,4-5 54,0-1 1,-37 14-1,37-19-1,-1-1 0,0 0 0,-1-2-1,1-1 1,-1 0 0,1-2 0,-1 0 0,0-1 0,1-2-1,-1 0 1,1-1 0,-35-12 0,47 13-44,-1 0 0,0-1 0,1-1 0,0 1 0,0-1 1,0-1-1,1 0 0,-15-13 0,20 17-32,1-1 1,0 1-1,0-1 1,0 1-1,0-1 0,0 0 1,1 0-1,-1 0 0,1 0 1,0 0-1,0 0 1,0 0-1,0 0 0,0-1 1,1 1-1,-1 0 1,1 0-1,0-1 0,0 1 1,0 0-1,1-1 1,-1 1-1,1 0 0,0 0 1,0 0-1,0-1 1,0 1-1,0 0 0,1 0 1,2-4-1,2-1-76,0 0 1,0 1-1,1 0 0,0 0 0,0 1 1,0 0-1,1 0 0,0 0 0,0 1 1,1 0-1,0 1 0,-1 0 0,1 0 1,12-2-1,9-3-128,0 2 1,0 1-1,37-3 1,-44 8 80,0 0 1,1 1-1,-1 2 0,44 7 1,-60-7 49,-1-1 1,1 1-1,-1 0 1,0 1 0,0 0-1,10 5 1,-15-7 51,0 0 0,1 0 0,-1 0 0,0 0 0,0 0 0,0 0 0,0 0 0,0 1 0,0-1 0,0 0 0,0 0 1,0 1-1,-1-1 0,1 1 0,0-1 0,-1 1 0,1-1 0,-1 1 0,0-1 0,1 1 0,-1-1 0,0 1 0,0 0 0,0-1 0,0 1 1,-1-1-1,1 1 0,0-1 0,0 1 0,-1-1 0,1 1 0,-1-1 0,-1 3 0,-23 29-789,-8 4-62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2:41.7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336 58 9506,'3'2'517,"0"0"0,0 0 0,0 1-1,-1 0 1,1-1 0,-1 1 0,0 0 0,1 0 0,-1 0 0,-1 1-1,1-1 1,1 4 0,-1-2-320,-1-1-1,-1 1 0,1-1 1,0 1-1,-1 0 1,0-1-1,0 1 1,-1-1-1,1 1 1,-1 0-1,0-1 1,0 1-1,0-1 1,-3 5-1,0 1-63,-1 0-1,0-1 1,0 0 0,-1 0-1,-1 0 1,1-1 0,-1 0-1,-1 0 1,0 0-1,-10 7 1,8-8 55,-1-1 0,0 1 0,0-2 0,-1 0 0,1 0 0,-1-1 0,0-1 0,0 0 0,0 0 0,-1-1 0,1-1 0,-18 0 0,26-1-151,-1 0-1,0 0 1,0-1 0,1 1 0,-1-1 0,0 0 0,1 0 0,-1-1 0,1 0-1,-1 1 1,1-2 0,0 1 0,0 0 0,0-1 0,0 0 0,0 0 0,1 0-1,-1 0 1,1 0 0,0-1 0,0 1 0,0-1 0,0 0 0,1 0 0,-1 0-1,1-1 1,0 1 0,0 0 0,1-1 0,-1 1 0,1-1 0,0 0-1,0 1 1,0-9 0,1 5-31,0-1 0,0 1-1,0-1 1,1 1 0,0-1 0,1 1-1,0-1 1,0 1 0,1 0-1,0 0 1,0 0 0,1 1 0,0-1-1,1 1 1,-1 0 0,1 0-1,1 0 1,-1 1 0,1 0 0,0 0-1,0 0 1,1 1 0,0 0-1,11-7 1,-10 8-9,0 0 0,1 0 0,-1 0 0,1 1 1,0 1-1,-1 0 0,1 0 0,1 0 0,-1 1 0,0 0 0,0 1 0,0 0 0,0 1 0,0 0 0,0 0 1,0 1-1,0 0 0,0 0 0,0 1 0,-1 1 0,1-1 0,13 9 0,-13-6-15,-1 1 0,-1 0-1,1 0 1,-1 0 0,0 1-1,-1 0 1,0 1 0,0-1-1,-1 1 1,0 0 0,0 0 0,-1 1-1,0 0 1,-1-1 0,0 1-1,-1 0 1,0 0 0,1 16-1,-1-16 12,-1 1 0,-1 0 0,0 0-1,-1 0 1,0 0 0,0 0-1,-1 0 1,-1 0 0,0-1 0,0 1-1,-1-1 1,0 0 0,-1 0 0,0 0-1,0-1 1,-1 0 0,-9 10-1,11-14 40,-1 0 0,0-1 0,0 0 0,-1 0 0,0 0 0,1-1 0,-1 1 0,0-2 0,-1 1 0,1 0 0,0-1 0,-1 0-1,1-1 1,-9 1 0,6-1 48,-1 0 0,0-1-1,1-1 1,-1 0 0,1 0-1,-1-1 1,1 0 0,0 0-1,-13-6 1,12 4 2,0 0-1,0-1 1,1 0-1,0-1 1,0 0-1,0 0 1,0-1-1,1 0 1,0 0-1,1-1 1,0 0-1,0-1 1,1 1-1,0-1 1,0 0-1,1-1 1,0 0 0,-4-11-1,7 15-64,1-1 0,-1 1 1,1 0-1,0-1 0,1 1 0,0-1 0,0 1 1,0 0-1,0-1 0,1 1 0,0 0 0,1-1 1,0 1-1,0 0 0,0 0 0,0 0 0,1 0 1,0 1-1,0-1 0,1 1 0,-1-1 0,1 1 1,0 0-1,1 1 0,5-6 0,-3 5-14,-1 0 0,1 1 0,1 0 0,-1 0 0,0 0 0,1 1 1,0 1-1,0-1 0,0 1 0,0 0 0,0 1 0,0 0 0,0 0 0,1 1 0,-1 0 0,0 0 0,1 1 0,-1 0 0,10 3 0,-8-2-4,0 2 0,0-1 0,0 1 0,0 1 0,0 0 0,-1 0 0,0 1 0,0 0 0,0 1 0,-1 0 0,0 0 0,13 16 0,-17-19-4,-1 0 0,0 1 0,0-1 0,-1 1 0,1-1 0,-1 1 0,0 0 0,0 0 0,-1 0 0,1 0 0,-1 0 0,0 1 0,-1-1 0,1 0 0,-1 1 0,0-1 0,0 0 0,-1 0 0,1 1 0,-1-1 0,0 0 0,-1 0 0,1 0 0,-1 0-1,0 0 1,-1 0 0,1 0 0,-4 4 0,2-3 15,-1 0-1,1 0 0,-2 0 0,1 0 1,0-1-1,-1 0 0,0 0 0,-1-1 1,1 1-1,-1-1 0,1-1 0,-1 1 1,0-1-1,-1-1 0,1 1 0,-11 2 1,12-4 9,1-1 0,-1 1 1,1-1-1,-1 0 0,1 0 1,-1-1-1,1 1 0,-1-1 1,1 0-1,0-1 0,-1 1 1,1-1-1,0 0 0,0 0 1,0-1-1,0 0 0,1 0 1,-1 0-1,1 0 1,0-1-1,0 1 0,0-1 1,-7-8-1,7 6 5,1-1 0,-1 1 0,1-1 0,0 0 1,0 0-1,1 0 0,0-1 0,0 1 0,1 0 0,0-1 0,0 1 1,0-1-1,1 1 0,1-1 0,-1 1 0,1-1 0,0 1 0,1-1 1,4-13-1,-2 9-18,1 0 1,0 0-1,0 0 0,1 1 1,1 0-1,0 0 1,0 0-1,1 1 1,0 0-1,19-16 0,-22 22-5,0 0 0,0 1 0,0 0 0,0 0 1,0 0-1,1 0 0,0 1 0,-1 0 0,9-2 0,-11 4-2,-1-1 1,1 1 0,0 0-1,-1 0 1,1 0-1,0 0 1,0 1 0,-1-1-1,1 1 1,0-1 0,-1 1-1,1 0 1,0 0-1,-1 0 1,1 0 0,-1 1-1,0-1 1,1 1 0,-1 0-1,0-1 1,0 1-1,0 0 1,2 2 0,0 1 0,-1-1 1,1 1-1,-1 0 1,0 1-1,0-1 1,0 0-1,-1 1 1,0 0-1,0-1 0,0 1 1,-1 0-1,1 0 1,-1 0-1,0 12 1,-2-10 0,0 1-1,0 0 1,0 0 0,-1-1 0,-1 1-1,1-1 1,-2 0 0,1 1 0,-7 10 0,1-4 0,-1 0 0,0-1 1,-1 0-1,-1-1 1,0 0-1,-1-1 1,-1 0-1,1-1 1,-27 16-1,35-25 4,0 1 0,0 0-1,0-1 1,-1 0 0,1 0 0,-1-1 0,1 1-1,-1-1 1,0 0 0,1-1 0,-1 1-1,-8-2 1,11 1-1,0-1 0,1 1 0,-1-1 0,0 0 0,1 0 0,-1 0 0,1 0 0,-1 0 0,1-1 0,-1 1 0,1-1 0,0 0 0,0 1 0,0-1 1,0 0-1,0 0 0,0 0 0,0-1 0,1 1 0,-1 0 0,1-1 0,0 1 0,-1-1 0,1 1 0,0-1 0,-1-5 0,0-3-2,1 0 1,0 0 0,0 0-1,1 0 1,0-1 0,1 1-1,1 0 1,0 0 0,0 0-1,1 0 1,0 0-1,1 1 1,0-1 0,1 1-1,0 0 1,0 0 0,9-10-1,-6 8-5,1 0 0,0 0 0,0 1-1,2 0 1,-1 1 0,1 0 0,1 1-1,0 0 1,0 0 0,1 2 0,0-1-1,23-8 1,-29 14 0,1-1-1,-1 2 1,1-1 0,-1 1-1,1 0 1,0 1-1,-1 0 1,1 0 0,0 1-1,-1 0 1,14 3-1,-17-3 4,0 1-1,0-1 0,-1 1 1,1-1-1,-1 1 0,1 0 1,-1 1-1,0-1 0,0 1 0,0-1 1,0 1-1,0 0 0,0 0 1,-1 0-1,1 0 0,-1 1 1,0-1-1,0 0 0,0 1 1,-1 0-1,1-1 0,-1 1 0,2 7 1,-2-5-1,0 1 0,-1-1 0,0 0 1,0 1-1,0-1 0,0 1 0,-1-1 0,0 0 1,-1 1-1,1-1 0,-1 0 0,-4 8 0,2-5 2,-1 0 0,0 0-1,-1 0 1,0 0-1,-1-1 1,0 0 0,-8 7-1,1-3 15,0 0-1,0-1 1,-1-1-1,-1-1 1,0 0-1,0 0 1,-1-2 0,-23 8-1,32-13 4,0 0 0,-1 0 1,1-1-1,0 0 0,-17-1 0,23 0-13,0 0 0,1 0-1,-1 0 1,0 0 0,0-1 0,0 1-1,1-1 1,-1 1 0,0-1 0,1 1 0,-1-1-1,0 0 1,1 0 0,-1 0 0,1 0-1,-1 0 1,1 0 0,-1-1 0,1 1 0,0 0-1,0-1 1,0 1 0,0-1 0,0 1-1,0-1 1,0 1 0,0-1 0,0 0 0,1 0-1,-1 1 1,1-1 0,-1 0 0,1 0-1,0-2 1,0-2-1,1-1-1,0 1 1,0-1-1,0 1 0,1 0 1,0 0-1,0-1 1,1 1-1,-1 1 1,2-1-1,-1 0 1,0 1-1,7-8 1,8-10-23,34-33 0,-42 47 11,-10 8 7,85-78-132,-77 72 104,1 1-1,-1 0 1,1 0-1,1 1 1,-1 0-1,1 0 1,-1 1 0,18-4-1,-25 7 20,0 1-1,0-1 1,0 1 0,0 0 0,1 0-1,-1 0 1,0 0 0,0 0-1,1 0 1,-1 0 0,0 1-1,0-1 1,0 1 0,0 0-1,0 0 1,0 0 0,0 0-1,0 0 1,0 0 0,0 0-1,0 1 1,-1-1 0,1 0 0,0 1-1,-1 0 1,1-1 0,-1 1-1,0 0 1,1 0 0,-1 0-1,0 0 1,0 0 0,-1 0-1,1 0 1,0 0 0,0 3-1,0 0-5,0 1 0,0-1 0,0 1 1,-1-1-1,0 1 0,0-1 0,-1 1 0,1 0 0,-1-1 0,-1 1 0,1-1 0,-1 0 0,-3 9 0,-5 2 72,-1-1 1,0 1-1,-1-2 1,-1 1-1,0-2 1,-1 0-1,0-1 1,-1 0-1,-1-1 1,0 0-1,0-2 1,-1 0-1,0-1 1,-1 0-1,-22 6 1,35-13-29,0 0 0,0 0 1,1 0-1,-1-1 0,0 0 1,0 0-1,0 0 0,-8-1 1,12 0-25,0 1 0,-1 0 1,1-1-1,0 1 0,0-1 1,-1 0-1,1 1 1,0-1-1,0 0 0,0 0 1,0 0-1,0 0 0,0 0 1,0 0-1,0 0 0,0 0 1,0 0-1,0 0 0,1-1 1,-1 1-1,1 0 0,-1 0 1,1-1-1,-1 1 0,1-1 1,0 1-1,-1 0 0,1-1 1,0 1-1,0 0 0,0-1 1,0 1-1,0-1 0,1-1 1,1-6-18,0 0 1,1 0 0,0 1-1,0-1 1,1 1 0,0 0-1,0 0 1,1 0 0,0 0 0,1 1-1,11-13 1,6-4-238,49-40-1,-71 63 212,10-7-93,-1 0-1,20-11 1,-28 18 57,0 0 0,-1 0 0,1 0 0,0 0 0,-1 0 0,1 1 0,0-1 0,0 0 0,0 1 0,0 0 0,0-1 0,0 1 0,0 0 0,-1 0 0,1 0 0,0 0 0,0 0 0,0 1 0,0-1 0,0 1 0,0-1 0,0 1 0,-1 0 0,1-1 0,0 1 0,2 2 0,9 15-2198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2:42.9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373 308 12083,'-6'-6'889,"4"5"-696,1 0-1,-1 0 1,0-1 0,1 1-1,-1-1 1,1 1-1,0-1 1,-1 0 0,1 1-1,0-1 1,0 0 0,0 0-1,0 0 1,1 0 0,-1 0-1,0 0 1,1 0-1,0 0 1,-1 0 0,1 0-1,0 0 1,0 0 0,0 0-1,0 0 1,0 0 0,1-3-1,32-74 2047,-32 77-2100,0-1 0,0 1-1,0-1 1,0 1 0,1 0 0,0-1-1,-1 1 1,1 0 0,2-2-1,-4 4-103,1-1 1,0 1-1,-1-1 0,1 1 0,-1 0 0,1-1 0,-1 1 0,1 0 0,0 0 1,-1-1-1,1 1 0,0 0 0,-1 0 0,1 0 0,0 0 0,-1 0 1,1 0-1,0 0 0,-1 0 0,1 0 0,0 0 0,-1 0 0,1 0 0,0 1 1,-1-1-1,1 0 0,0 0 0,-1 1 0,1-1 0,-1 0 0,1 1 0,-1-1 1,1 1-1,-1-1 0,1 1 0,-1-1 0,1 1 0,0 1-2,0-1-1,-1 0 1,1 0 0,0 0-1,-1 0 1,0 1-1,1-1 1,-1 0 0,0 0-1,1 1 1,-1-1-1,0 0 1,0 1 0,0-1-1,0 0 1,0 0-1,-1 1 1,1-1 0,0 0-1,-1 1 1,1-1-1,0 0 1,-1 0 0,-1 3-1,-18 27 402,12-23-311,1-1 1,-2 1-1,1-2 1,-1 1 0,0-1-1,0 0 1,-1-1-1,1 0 1,-1 0 0,-1-1-1,1-1 1,-13 4-1,11-4-1,-1-1-1,1 0 1,-1-1-1,0 0 1,0-1-1,1 0 1,-1-1-1,0-1 1,1 0-1,-16-4 1,24 4-108,-1 1 0,1-1-1,0 0 1,0 0 0,1 0 0,-1 0 0,0-1 0,1 1 0,-1-1 0,1 0 0,0 0-1,0 0 1,0-1 0,0 1 0,1-1 0,-1 0 0,1 1 0,0-1 0,0 0 0,0 0-1,-1-6 1,2 7-18,1 0-1,-1-1 0,1 1 0,0 0 0,0-1 0,0 1 1,0-1-1,1 1 0,0 0 0,-1-1 0,1 1 0,0 0 1,1 0-1,-1 0 0,0 0 0,1 0 0,0 0 0,-1 0 1,1 0-1,1 1 0,-1-1 0,0 1 0,0-1 0,1 1 1,0 0-1,-1 0 0,1 0 0,4-2 0,-1 1-14,1-1 0,-1 2 0,1-1 0,0 1 0,0 0 0,0 1 0,0-1 0,0 1 0,0 1 0,0-1 0,0 1 0,1 0 0,7 2 0,-9-1-15,-1 0 0,1 0 0,0 0 0,-1 1 0,1-1 0,-1 1 0,0 1 0,0-1 0,1 1 0,-1 0 0,-1 0 0,1 1 0,0-1 0,-1 1 0,0 0 0,6 7 0,-8-9 18,-1 1 0,1-1 0,-1 0-1,0 1 1,0-1 0,0 1 0,0-1 0,0 1-1,-1 0 1,1-1 0,-1 1 0,1 0 0,-1-1 0,0 1-1,0 0 1,0-1 0,-1 1 0,1 0 0,-2 3 0,0-1 6,1-1 0,-2 1 0,1-1 1,0 0-1,-1 0 0,0 0 0,0 0 1,0 0-1,0-1 0,-6 5 0,2-1 18,-1-1-1,-1-1 1,1 1-1,-1-1 1,0-1-1,0 1 1,0-1-1,0-1 1,-1 0-1,-12 2 1,15-4 20,0 0 0,-1-1 0,1 0 1,0 0-1,0 0 0,-1-1 0,1-1 0,0 1 0,0-1 1,0 0-1,-7-4 0,10 5-9,1-1 0,-1-1 0,1 1-1,0 0 1,-1-1 0,1 0 0,1 0 0,-1 0 0,0 0 0,1 0 0,-1 0 0,1-1-1,0 1 1,0-1 0,0 0 0,1 1 0,-1-1 0,1 0 0,0 0 0,0 0 0,-1-7-1,1 0-5,1 0-1,0 0 0,1 0 1,0 0-1,0-1 0,1 1 1,1 1-1,6-20 0,-6 23-7,0-1 0,0 1 0,1-1-1,0 1 1,0 0 0,1 1-1,0-1 1,0 1 0,1 0-1,-1 0 1,1 0 0,12-8-1,-15 12-3,-1 1-1,1 0 0,0 0 0,0-1 0,0 2 1,-1-1-1,1 0 0,0 1 0,0-1 0,0 1 0,0 0 1,0 0-1,0 0 0,0 0 0,0 0 0,4 2 0,-2-1 1,0 1 0,1 0-1,-1 0 1,0 1-1,0-1 1,0 1 0,0 0-1,5 5 1,-2-1-1,1 1-1,-1 0 1,-1 1 0,1 0 0,-1 0 0,-1 0 0,0 1-1,6 12 1,-11-19-5,0 0 1,1 0-1,-1 0 0,-1 0 0,1 1 0,0-1 0,-1 0 1,0 1-1,1-1 0,-1 0 0,-1 1 0,1-1 1,0 0-1,-1 1 0,0-1 0,0 0 0,-2 7 0,0-5 7,1-1 0,-1 1 0,-1 0 0,1-1 0,-1 0 0,0 1 0,0-1 0,0-1 0,-9 7 0,0-1 7,-1-1 1,0-1-1,0 0 1,-1-1-1,1-1 0,-28 7 1,39-11-10,-1 0-1,1-1 1,-1 1 0,1-1-1,-1 0 1,0 1 0,1-2 0,-1 1-1,0 0 1,1-1 0,-1 0-1,1 0 1,-1 0 0,1 0 0,-6-3-1,7 3 3,0-1 0,0 0-1,1 1 1,-1-1-1,1 0 1,-1 0-1,1 0 1,0 0-1,-1 0 1,1-1 0,0 1-1,1 0 1,-1 0-1,0-1 1,0 1-1,1 0 1,0-1 0,-1 1-1,1-1 1,0 1-1,0 0 1,0-1-1,1 1 1,0-4-1,1-4 2,0 0 0,1 0-1,0 1 1,1-1-1,0 1 1,0 0-1,1 0 1,1 1 0,-1-1-1,1 1 1,0 0-1,1 1 1,0 0-1,0 0 1,1 0 0,0 1-1,16-11 1,-7 7-10,1 0 0,0 0 0,0 2 0,1 1 0,0 0 0,0 1 0,0 1 0,22-3 0,-34 7 15,0 1-1,0 0 0,1 0 0,-1 0 0,0 1 0,0 0 0,0 1 0,0-1 0,0 1 0,0 1 0,-1-1 0,10 6 0,-12-6-67,-1 0 0,0 0-1,0 0 1,-1 0 0,1 0 0,0 1 0,-1-1 0,1 1 0,-1 0-1,0 0 1,0 0 0,0 0 0,0 0 0,-1 0 0,1 1 0,-1-1 0,0 0-1,0 1 1,0-1 0,0 1 0,0-1 0,-1 1 0,0 0 0,0-1-1,0 1 1,0 4 0,-7 17-1723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2:45.4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219 363 8890,'-78'75'8102,"77"-74"-7888,0-1 1,0 1-1,0-1 1,0 0-1,0 1 1,0-1-1,0 0 1,0 1-1,0-1 1,0 0-1,0 0 1,0 0 0,-1 0-1,1 0 1,0 0-1,0 0 1,0 0-1,0-1 1,0 1-1,0 0 1,0-1-1,0 1 1,0-1-1,-1 0 1,-12-3 202,-34 4-116,34 1-253,13-1-39,0 0 0,0 1 0,0-2 0,0 1 0,0 0 0,0 0 0,0 0 0,0 0 0,0-1 0,0 1 0,0 0 0,0-1 0,0 1 0,0-1 0,0 1 0,1-1 0,-1 1 0,0-1 0,0 0 0,1 1 0,-1-1 0,0 0 0,1 0 0,-1 1 0,0-1 0,1 0 0,-1-2 0,-6-27 224,5 15-49,1 10-130,0-1 0,0 1 0,0 0 0,1-1 0,-1 1 0,1-1 0,1 1 0,-1 0 0,1-1 0,0 1 0,0 0 0,1 0 0,-1-1 0,1 1 0,0 0 0,5-8 0,-6 11 50,-1 0 1,1 1-1,-1-1 0,1 0 1,-1 0-1,0 0 0,0 0 1,1 1-1,-2-1 0,1 0 1,0-2-1,2-17 1090,24 6-1264,-7-2 45,-11 10 27,0-1-1,0 1 0,1 1 1,-1-1-1,1 2 0,1-1 1,-1 1-1,1 1 0,0-1 0,12-2 1,33-2-145,-35 7 150,0-1 1,1-1 0,-2 0-1,1-2 1,-1-1 0,26-11-1,-35 12-37,1 1 0,-1 0-1,1 1 1,0 0 0,0 0-1,0 2 1,1-1-1,13 0 1,34 12-79,-53-8 34,1 0 1,-1 1 0,1-1-1,11 6 1,-7-2-4,-9-4 72,0 0 0,0-1 0,0 1 0,-1 1 0,1-1 0,-1 0 0,1 0 0,-1 0 0,1 1 0,-1-1 0,0 1 0,1-1 0,-1 1 0,0 0 0,0-1 0,0 1 0,0 0 0,-1 0 0,1 0 0,0 0 0,-1-1 0,1 1 0,-1 0 0,0 0 0,0 0 0,0 2 0,1 1 26,-2 0 0,1-1 1,0 1-1,-1 0 0,0-1 0,0 1 1,0-1-1,-3 8 0,0-6-6,1 0 0,0-1 0,-1 1 0,0 0-1,-1-1 1,1 0 0,-1 0 0,0 0 0,0-1-1,0 0 1,-1 0 0,1 0 0,-1 0 0,0-1-1,0 0 1,-8 3 0,-8 0-10,1 0 1,-1-1-1,-36 2 0,0 1 6,46-5-25,3-1-31,1-1 0,0 0 0,-1 0 0,1-1-1,-9 0 1,15 0 27,0 0 0,0 0 0,0-1 0,1 1 0,-1-1 0,0 1 0,1-1 1,-1 0-1,0 0 0,1 0 0,-1 1 0,1-1 0,-1-1 0,1 1 0,0 0 0,-1 0 0,1 0 0,0-1 0,0 1 0,0-1 0,0 1 0,0-1 0,0 1 0,0-1 0,1 0 0,-1 1 0,0-1 0,1 0 0,-1-2 0,0-3 10,0 0 0,0 1 0,0-1 0,1 0 0,0 0 0,1 1 0,0-1 0,0 0-1,0 1 1,1-1 0,-1 1 0,2-1 0,-1 1 0,1 0 0,0 0 0,0 0 0,5-6-1,-3 5 5,1 0-1,0 0 0,1 1 0,-1 0 0,1 0 0,0 1 0,1 0 1,-1 0-1,1 1 0,0 0 0,0 0 0,16-4 0,3-1-53,10-3-333,0 2 0,49-8 0,-85 17 340,0 1 0,0 0 0,0-1-1,0 1 1,0 0 0,0 0-1,0 0 1,0 0 0,0 0-1,0 0 1,0 0 0,0 0-1,0 0 1,0 1 0,0-1 0,0 0-1,0 1 1,0-1 0,0 1-1,0-1 1,0 1 0,0-1-1,0 1 1,0-1 0,-1 1-1,1 0 1,0 0 0,0-1-1,-1 1 1,1 0 0,0 0 0,-1 0-1,1 0 1,-1 0 0,0 0-1,1 0 1,-1 0 0,0 0-1,1 1 1,-3 18-966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03.9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190 0 11923,'8'4'1626,"1"0"1,-1-1 0,17 4 0,-7-3-1549,0-2 0,21 0 0,-2 0 618,375 14 387,-119-6-1871,-241-7-91,-34 2-720,-28 1 318,-27 3-65,-173 11-2049,26-4 2556,-227 53 3025,181-27 2720,195-36-3198,25-4-522,17-2 302,469-47 1339,-3 40-2820,-464 7-143,-1 1 0,1-1 0,0 1 0,-1 1 0,1 0 0,-1 0 0,10 4 0,-18-6 112,0 0 0,0 1 0,0-1 0,0 0 0,0 0-1,0 0 1,0 1 0,0-1 0,0 0 0,0 0 0,0 0 0,0 1 0,0-1 0,0 0 0,0 0 0,0 0 0,0 1 0,0-1 0,0 0 0,0 0 0,0 0 0,0 1 0,-1-1 0,1 0 0,0 0 0,0 0 0,0 1 0,0-1 0,0 0 0,0 0 0,-1 0 0,1 0 0,0 0 0,0 0-1,0 1 1,-1-1 0,1 0 0,0 0 0,0 0 0,0 0 0,-1 0 0,1 0 0,0 0 0,0 0 0,0 0 0,-1 0 0,1 0 0,0 0 0,0 0 0,0 0 0,-1 0 0,1 0 0,0 0 0,0 0 0,-1 0 0,1 0 0,-17 3-973,-12 2-712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05.4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1 11787,'253'5'6143,"-3"5"-3796,308 5-1045,-171-19-620,-808-3-241,97-2-509,-355 46 36,655-32 20,20-2-5,12-1-30,129 1-14,176-19 0,-147 4 28,656-18-321,-789 31 30,-42 1 0,-45 2 76,-102 4 214,-542 41 128,192 16 112,480-61-189,49-1-36,332 5-784,407-44 0,-603 20 716,-268 15 147,-238 5-536,194 1-516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0:00.0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128 109 13347,'9'-76'4526,"-9"74"-4456,1 0 0,0 0 0,0 1 0,0-1 0,0 0 0,0 0 0,0 1 0,1-1 0,-1 1 0,0-1 0,1 1 0,-1-1 0,1 1 0,0 0 0,-1 0 0,1 0 0,0 0 0,0 0 0,0 0 0,-1 0 0,1 0 0,0 1 1,0-1-1,0 1 0,0 0 0,0-1 0,1 1 0,-1 0 0,0 0 0,0 0 0,0 1 0,0-1 0,0 0 0,0 1 0,0-1 0,0 1 0,0 0 0,-1 0 0,1 0 0,0 0 0,3 2 0,-2-1-56,-1 1 0,1 0 0,-1-1 0,1 1 0,-1 0 0,0 0 0,0 0 0,-1 0 0,1 1 0,-1-1 0,1 0 0,-1 1 0,0-1 0,0 1 0,-1 0 0,1-1 0,-1 1 0,0-1 0,0 1 0,0 0 1,0-1-1,0 1 0,-1-1 0,-1 5 0,-1 9 30,-1-1 0,-1 1 0,-13 30 0,3-18 97,-1 0 0,-2-1 0,-1-1 0,0-1 0,-3 0 0,0-2 0,-40 35 0,61-59-108,1 1 1,-1-1-1,0 1 0,0 0 1,0-1-1,0 1 1,0 0-1,1 0 1,-1-1-1,0 1 0,1 0 1,-1 0-1,0 0 1,1 0-1,-1 0 1,1 0-1,-1 2 0,23-5 297,-7-1-302,-7 0-27,0 1-1,0 1 1,0-1 0,0 1-1,0 1 1,0 0 0,0 0-1,0 0 1,0 1 0,0 0 0,0 1-1,0-1 1,0 2 0,8 3-1,40 34-4,-48-33-17,1 0 0,-1 0-1,1-1 1,1 0-1,-1 0 1,1-1-1,0 0 1,0-1-1,11 3 1,-19-6-82,0-1 1,-1 1 0,1-1 0,0 0 0,0 0 0,0 1 0,-1-1-1,1-1 1,0 1 0,0 0 0,0 0 0,-1 0 0,1-1 0,0 1-1,0-1 1,-1 0 0,1 1 0,-1-1 0,1 0 0,0 0 0,-1 0-1,0 0 1,1 0 0,-1 0 0,1-1 0,-1 1 0,0 0-1,0-1 1,0 1 0,0-1 0,0 1 0,0-1 0,0 1 0,-1-1-1,1 0 1,0-1 0,-1-14-1446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07.1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1404 64 8410,'268'-27'2928,"-10"-2"-2654,-197 21-50,-116 18 1522,-229-2-133,111-6-1331,-489 47-66,176-8 1236,433-42 338,79-5-1486,0 1 0,1 1 1,44 0-1,-19 1-220,758-21 128,-489 21-261,411-17-582,-666 20 573,-57 2 61,-14 1 12,-19 2 45,-244-8 716,98-3-426,-851 43-84,92 1 943,1518-29-323,-16 1-1028,207-15-100,-86-1-228,-937 14 872,77-1-249,-229 6-31,-360 7-20,9-43-5,648 16-162,158 12-1058,19 1-326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13.2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1 307 9714,'8'7'1462,"0"-1"1,1 1-1,0-2 1,0 1-1,18 7 0,-13-8-809,1 0-1,0-1 0,22 4 1,-9-5-424,0-1-1,0-1 1,54-6 0,-78 5-202,6-1 45,-1 0 0,1-1 0,14-5 0,-22 7-56,-1 0 0,1-1-1,-1 1 1,1-1 0,-1 0 0,1 1-1,-1-1 1,1 0 0,-1 0-1,0 0 1,0 0 0,1 0 0,-1 0-1,0 0 1,0 0 0,0-1 0,0 1-1,0 0 1,0-1 0,-1 1-1,1-1 1,0 1 0,-1-1 0,1 1-1,-1-1 1,1 1 0,-1-1-1,0 0 1,0 1 0,1-3 0,-2-1 38,0 1 0,-1 0 0,1 0 0,-1 0 1,0 0-1,0 1 0,0-1 0,0 0 1,-1 1-1,1 0 0,-1-1 0,-4-3 1,-46-39 678,32 29-386,-42-32 606,32 26-104,-32-30 0,62 52-806,-1-1-1,1 1 0,-1 0 0,1-1 0,-1 1 0,1-1 1,0 0-1,0 1 0,0-1 0,0 0 0,0 0 0,0 1 1,0-1-1,0 0 0,1 0 0,-1 0 0,1 0 0,0 0 1,-1 0-1,1 0 0,0 0 0,0 0 0,1-3 0,-1 4-32,2-1 1,-1 0-1,0 0 0,0 1 0,0-1 0,1 1 0,-1-1 0,1 1 0,-1-1 0,1 1 0,0 0 1,-1 0-1,1 0 0,0 0 0,0 0 0,0 0 0,0 0 0,2 0 0,11-3-209,-1 1-1,1 0 0,0 1 1,24-1-1,29 5-1342,-3 10-1153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13.7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263 81 14163,'3'-19'1312,"-1"12"-779,0 0 1,-1 0 0,0 1-1,-1-1 1,0-9 0,0 16-469,0-1 0,0 1 1,0-1-1,0 0 0,0 1 1,-1-1-1,1 1 0,0-1 1,0 1-1,-1-1 0,1 1 1,0-1-1,-1 1 0,1-1 1,0 1-1,-1 0 0,1-1 1,-1 1-1,1-1 0,0 1 1,-1 0-1,1-1 0,-1 1 1,0 0-1,-1-1 55,1 1 1,-1 0-1,1 0 0,-1 0 1,1 0-1,0 1 1,-1-1-1,1 0 0,-1 1 1,1-1-1,0 1 0,-1-1 1,1 1-1,-2 0 0,-21 12 305,1 0-1,0 2 1,1 0 0,1 2-1,0 0 1,1 1-1,1 1 1,-27 36-1,43-51-412,1 0-1,-1 0 1,1 0 0,0 0-1,0 0 1,1 1-1,-1-1 1,1 0 0,0 1-1,0-1 1,0 1-1,1 0 1,0-1 0,0 1-1,0 0 1,0-1-1,1 1 1,0-1-1,0 1 1,0-1 0,0 1-1,1-1 1,-1 1-1,1-1 1,0 0 0,1 0-1,2 4 1,-1-2-84,1-1 1,0 1-1,0-1 1,0-1-1,1 1 1,-1-1-1,1 1 1,0-2-1,1 1 1,-1-1-1,0 0 1,1 0-1,0 0 0,0-1 1,0 0-1,0-1 1,8 2-1,-2-2-107,0-1 0,0 0 0,0-1-1,0 0 1,0-1 0,0-1 0,-1 0-1,1 0 1,-1-1 0,1-1 0,-1 0-1,-1-1 1,1 0 0,-1 0 0,0-2 0,0 1-1,12-12 1,-7 4 259,-1-1 0,0-1 0,-1 0 0,-1 0 0,0-2 0,-2 1-1,0-1 1,-1-1 0,10-29 0,-33 90 2872,-8 28-2994,11-33 107,6-24-246,1-1 0,0 1-1,1 0 1,0 0 0,0 13 0,2-23 54,0 0 0,0 0 0,0 0 0,1 0 0,-1 0 0,0 0 0,1 0 0,-1 0 0,1 0 0,0-1 0,0 1 0,-1 0 0,1 0 0,0 0 1,1-1-1,-1 1 0,0-1 0,0 1 0,1-1 0,-1 1 0,1-1 0,-1 0 0,1 1 0,0-1 0,-1 0 0,1 0 0,0-1 0,0 1 0,0 0 1,0 0-1,0-1 0,-1 1 0,1-1 0,4 1 0,0-1-307,0 0-1,1 0 1,-1-1-1,0 0 1,0 0 0,7-2-1,43-17-3600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14.0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378 2 13219,'0'-2'5425,"0"6"-3201,-2-1-327,0-3-521,-2 26-336,-19 75-576,13-28-384,-3-3-880,6-7-536,11-21-1793</inkml:trace>
  <inkml:trace contextRef="#ctx0" brushRef="#br0" timeOffset="1">1 106 14363,'4'5'8914,"13"1"-7690,7-4-144,26 5-247,6-1-257,5 1-392,-5 1-464,-12-7-1089,-2 7-575,-6-8-3369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14.4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 50 10466,'107'-47'5401,"-114"44"-864,-1 3-2256,-11 18-993,-2 5-360,-9 14-568,8 7-216,9-5-112,6 2-24,19-12-280,9-5-56,23-11-176,1-3-88,12-12 16,3-9-184,-11-9-512,-4-1-361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14.7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53 0 15475,'21'5'5618,"24"-2"-4650,10 2-312,7-5-248,2 0-248,-8 0-1064,-7 2-633</inkml:trace>
  <inkml:trace contextRef="#ctx0" brushRef="#br0" timeOffset="1">1 184 14619,'8'0'5961,"6"2"-2928,22-2-2385,6 3-120,23-2-216,2-1-536,6 2-1784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15.18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161 232 13683,'-5'-8'5625,"0"-8"-5090,3 7 138,-25-163 5613,15 146-3982,24 42-2004,0-1-1,1 0 1,0 0-1,21 16 1,19 19-369,-42-39 40,0 0 1,-1 1-1,-1 0 1,1 1 0,-2 0-1,9 17 1,-16-27 23,1 0 0,-1 1 0,0-1 0,0 1 0,0-1 0,0 1 0,0-1 0,-1 1 0,0-1 0,0 1 0,0 0 0,0-1 0,0 1 0,-1-1 0,0 1 0,0 0 1,0-1-1,0 0 0,0 1 0,-1-1 0,1 0 0,-1 0 0,0 1 0,0-1 0,0-1 0,0 1 0,-1 0 0,1 0 0,-1-1 0,1 0 0,-7 5 0,-1 0 19,-1-1 0,0 0 0,0-1-1,0 0 1,0-1 0,-1 0 0,0-1 0,0 0-1,-22 2 1,25-4-16,0 0 0,0-1 1,0 0-1,0 0 0,0-1 0,0 0 0,0 0 0,0-1 0,0-1 1,1 0-1,-1 0 0,1 0 0,-13-8 0,19 10-60,1 0-1,-1 0 0,1 0 1,-1 0-1,1-1 0,0 1 1,-1 0-1,1-1 0,0 1 1,0-1-1,0 0 0,0 1 1,0-1-1,0 0 0,1 0 1,-1 1-1,0-1 0,1 0 1,0 0-1,-1 0 0,1 0 1,0-4-1,0 4-163,1-1 1,-1 0-1,1 1 0,0-1 0,0 0 0,0 1 1,0-1-1,1 1 0,-1-1 0,1 1 1,-1 0-1,1 0 0,0 0 0,3-3 0,27-23-3198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15.5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64 0 10466,'-2'0'5545,"-4"8"-832,-1 6-2736,-6 25-1129,2 1-280,-2 6-256,3-2-536,8-2-1392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15.9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70 1 12483,'-6'11'5193,"-9"20"-2809,1 5-943,-6 9-601,7 2-136,11-8-288,6-3-104,25-18-168,12-7-24,20-11-72,4-8-80,-11-10-280,-9-4-184,-19-4-608,-8-2-289,-8 0-831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16.2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40 14147,'60'-4'7497,"28"-12"-4354,-53 8-2689,53-3 1,-84 10-480,1 1 1,-1 0-1,1 1 0,0-1 0,-1 1 1,1 0-1,-1 0 0,1 0 1,-1 1-1,0-1 0,5 3 0,-8-3-46,1 0 0,-1 0-1,0 0 1,0 0 0,0 0-1,0 0 1,0 0-1,0 1 1,0-1 0,0 0-1,0 1 1,-1-1 0,1 0-1,0 1 1,-1-1 0,1 1-1,-1-1 1,0 1-1,1-1 1,-1 1 0,0-1-1,0 1 1,0 0 0,0-1-1,0 1 1,0-1 0,-1 1-1,1-1 1,0 1-1,-1-1 1,1 1 0,-1-1-1,0 1 1,1-1 0,-3 2-1,-1 5-521,-1 0 0,0-1 0,0 0 0,-1 0 0,1 0 0,-2-1 0,1 0-1,-1 0 1,0-1 0,0 0 0,0 0 0,-1 0 0,0-1 0,0 0 0,0-1 0,-9 4-1,-6 0-506,-35 8 0,-22-2 4120,56-9-525,22-4-2128,0 0-1,0 1 1,-1-1 0,1 1-1,0-1 1,0 1 0,0 0-1,0 0 1,0 0 0,0 0-1,-4 2 1,6-2-281,0-1 0,0 0 0,-1 1 0,1-1 0,0 0 0,0 1 0,0-1 0,0 0 0,0 1 0,-1-1 1,1 1-1,0-1 0,0 0 0,0 1 0,0-1 0,0 1 0,0-1 0,0 0 0,1 1 0,-1-1 0,0 0 0,0 1 0,0-1 0,0 1 0,0-1 0,1 0 0,-1 1 0,0-1 0,0 0 0,0 1 1,1-1-1,-1 0 0,0 0 0,1 1 0,-1-1 0,0 0 0,1 1 0,3 2 113,1 0 0,0 0 0,0-1 0,0 1 0,0-1 0,0 0 0,10 2 0,-1 0-191,130 26-2799,-91-25-2506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0:00.3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0 162 10402,'15'3'5065,"21"7"-1080,0 1-2841,11 1-784,0-1-304,3-4-1032,1-4-424</inkml:trace>
  <inkml:trace contextRef="#ctx0" brushRef="#br0" timeOffset="1">483 251 12083,'81'-8'6281,"-100"-26"-960,-1-18-3697,9 0-343,5 6-737,2 7-504,6 23-1048,1 13-633,5 16-1159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16.9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51 194 14859,'-51'63'5665,"53"-89"-4176,0-10-721,1-16-808,0 0-320,0 2-928,1 9-529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17.3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7 100 16195,'-1'-1'447,"1"1"0,-1-1 0,1 0 0,-1 0 0,1 0 0,-1 0 0,1 0-1,-1 0 1,1 1 0,0-1 0,-1 0 0,1 0 0,0 0 0,0 0-1,0 0 1,0 0 0,0 0 0,0-2 0,7-20 1387,14-8-1792,-18 28 29,0 1 0,0-1 1,1 1-1,-1 0 1,1 0-1,-1 0 0,1 0 1,-1 0-1,1 1 1,0 0-1,0-1 0,0 2 1,0-1-1,0 0 1,0 1-1,6 0 1,-3-1-30,0 2 1,0-1 0,0 1 0,0 0-1,0 0 1,-1 1 0,1 0 0,8 3 0,-13-4-49,0 0 0,-1 0 0,1 0 0,0 0 0,-1 0 0,1 0 0,0 0 0,-1 0 0,1 1 0,-1-1 0,0 1 0,0-1 0,1 1 0,-1-1 0,0 1 0,0 0 0,0-1 0,-1 1 0,1 0 0,0 0 0,0 3 0,-1-2-20,0 0 0,0 0 0,0 0 0,0 0 0,-1 0 0,0-1 0,1 1 0,-1 0 0,0 0 1,0-1-1,0 1 0,-1 0 0,-1 2 0,-3 4-88,0-1 1,0 0-1,-1 0 0,0 0 0,-1-1 1,0 0-1,-11 7 0,-4 5-832,86-33 280,-47 9 531,0 1 1,0 1-1,0 0 0,1 2 1,-1-1-1,0 2 0,22 2 0,-36-2 114,0 0 0,0 0 0,0 1 0,0-1 0,-1 1 0,1-1 0,0 1-1,0 0 1,-1 0 0,1 0 0,0 0 0,-1 0 0,1 0 0,-1 0-1,1 0 1,-1 0 0,0 1 0,1-1 0,-1 1 0,2 2 0,-3-2 17,1 0 1,-1 0 0,0 0-1,0 0 1,0 0 0,0-1-1,0 1 1,0 0 0,-1 0-1,1 0 1,0 0 0,-1 0-1,0-1 1,1 1-1,-1 0 1,0-1 0,0 1-1,0 0 1,0-1 0,0 1-1,0-1 1,0 1 0,-3 1-1,-9 11 100,-1-1 0,0 0-1,-2 0 1,1-2-1,-1 0 1,-21 10 0,3-3 128,-2-1 1,-41 13-1,29-15-1739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18.5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1 12563,'-13'6'6758,"2"16"-5731,8-16-393,-2 7-402,1-1 0,0 1 0,1 0 0,0 0 1,1 1-1,1-1 0,0 0 0,1 1 0,0-1 0,1 0 0,0 1 1,6 23-1,-6-34-197,1 1 0,-1 0-1,1-1 1,0 1 0,0 0 0,0-1 0,0 0 0,0 0 0,1 1-1,-1-1 1,1-1 0,0 1 0,0 0 0,0-1 0,1 1 0,-1-1-1,0 0 1,1 0 0,-1 0 0,1-1 0,0 1 0,0-1 0,0 0-1,-1 0 1,1 0 0,0-1 0,0 1 0,0-1 0,0 0 0,0 0-1,0-1 1,0 1 0,0-1 0,6-1 0,-4 1 35,0-1 0,0 0 0,0 0 0,0-1 1,0 1-1,0-1 0,0 0 0,-1-1 0,0 0 0,1 0 0,-1 0 1,-1 0-1,1-1 0,-1 1 0,0-1 0,0-1 0,0 1 0,0 0 1,-1-1-1,0 0 0,2-6 0,-1-5-140,-2 1-1,0-1 1,0 0-1,-2 0 1,0 1 0,-4-29-1,2 24-1139,2 13-981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19.4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357 13 13555,'-9'1'1252,"1"-1"1,-1 1 0,0 1-1,1 0 1,-9 2-1,-42 22 1233,32-10-1745,-48 38 1,67-48-632,-17 14 327,-28 29-1,48-44-386,0 1-1,0 0 0,0 0 0,1 0 0,0 1 0,0-1 0,0 1 0,1 0 0,0 0 0,1 0 1,-3 8-1,5-14-46,0 1 0,0 0 0,0 0 0,0 0 0,0-1 1,0 1-1,0 0 0,1 0 0,-1-1 0,1 1 0,-1 0 1,1 0-1,-1-1 0,1 1 0,0-1 0,0 1 0,0-1 0,0 1 1,0-1-1,0 1 0,1-1 0,-1 0 0,0 0 0,1 0 1,-1 0-1,1 0 0,-1 0 0,1 0 0,-1 0 0,1 0 1,0-1-1,-1 1 0,1-1 0,3 2 0,5 0-7,0 0 0,-1-1-1,1 0 1,19 0 0,7-3 103,0-2 0,0-2 0,0 0 1,35-13-1,-48 11 57,-1-2 1,0 0-1,-1-1 0,0-1 1,0-1-1,-1-1 0,-1 0 1,0-2-1,-1 0 0,-1-1 1,-1-1-1,0-1 1,19-29-1,-28 38-27,2-5 383,1 1 1,16-17 0,-28 76 459,1-43-979,-5 38-74,-3 65 1,9-91-593,1 0-1,0-1 1,1 1 0,0-1 0,1 0 0,0 1-1,2-1 1,9 22 0,1-7-2857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19.7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 16500,'15'-3'6537,"3"-3"-4153,29-1-1447,3 2-145,10 5-400,4 5-352,-11 5-1384,-1 3-849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20.1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1 337 15211,'108'-2'6282,"-112"-22"-3522,0-8-1776,1-3-231,-3-12-713,1 0-545,-5-3-1103,-1-6-440,-6 13-561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20.4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1 114 9706,'79'-4'9848,"-1"-6"-5921,-40 4-3235,1 1 0,73 3 0,-81 5-531,0 1 1,-1 2-1,59 20 0,-88-26-161,-1 0 1,1 0 0,-1 0 0,1 0-1,-1 1 1,1-1 0,-1 0 0,1 1 0,-1-1-1,0 0 1,1 1 0,-1-1 0,0 0-1,1 1 1,-1-1 0,0 1 0,1-1-1,-1 1 1,0-1 0,0 1 0,0-1-1,1 1 1,-1-1 0,0 1 0,0-1 0,0 1-1,0-1 1,0 1 0,0-1 0,0 1-1,0-1 1,0 1 0,0-1 0,0 1-1,-1 0 1,-8 19 41,5-14-27,-1 7-16,0 1 1,1 0-1,1-1 1,0 1-1,0 0 1,2 1-1,-1 24 1,2-34-2,0-1 0,0 0 0,0 1 0,1-1 0,0 0 1,0 0-1,0 0 0,0 0 0,0 0 0,1 0 0,0 0 0,0 0 0,0 0 0,0-1 0,1 1 1,-1-1-1,1 0 0,0 1 0,0-1 0,0-1 0,0 1 0,1 0 0,-1-1 0,1 0 0,0 1 0,-1-1 1,1-1-1,0 1 0,0-1 0,5 2 0,-2-2 17,-1-1-1,1 0 1,-1 0-1,1 0 1,-1-1-1,1 0 1,-1 0-1,0 0 1,0-1 0,1 0-1,-1-1 1,6-2-1,0-1-49,0 0 0,-1-1 0,0 0 0,0-1 0,10-10 0,-19 16-252,0-1 0,0 0 0,-1 0 0,1 0 0,-1 0 0,0 0 0,0 0 0,0-1 0,0 1 0,0 0 1,-1-1-1,0 1 0,1 0 0,-1-1 0,-1 1 0,0-6 0,1-1-509,0-20-376</inkml:trace>
  <inkml:trace contextRef="#ctx0" brushRef="#br0" timeOffset="1">532 51 13307,'-26'-51'5305,"67"55"-3249,-2-1-591,6-2-489,-1 4-288,-6 3-584,-4-3-328,-12 5-1024,-4-2-457</inkml:trace>
  <inkml:trace contextRef="#ctx0" brushRef="#br0" timeOffset="2">438 171 12795,'6'2'5425,"-4"6"-2969,21-7-879,1 4-177,12 0-408,6-6-216,9 1-480,5 1-472,-2-1-912,1 3-576,-8-1-3081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20.9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75 16932,'24'-75'9850,"-27"79"-9346,1-4-144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21.2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 0 14515,'-14'57'7074,"22"-65"-2081,2 3-2857,-2 2-375,-2 3-937,1 0-392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2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14963,'2'-2'9633,"9"6"-9005,189 95 1566,-85-56-591,-114-42-1594,1-1-1,-1 1 1,0 0 0,1-1 0,-1 1-1,1-1 1,-1 1 0,1-1-1,-1 0 1,1 0 0,-1 0 0,1 0-1,-1 0 1,1 0 0,-1 0 0,1 0-1,-1 0 1,1-1 0,-1 1 0,0-1-1,1 1 1,-1-1 0,1 1-1,-1-1 1,0 0 0,0 0 0,1 0-1,-1 0 1,0 0 0,2-2 0,1-2 17,-1 0 0,0-1 0,-1 1 0,1-1 0,-1 0 0,2-8 0,2-4 29,0 2-156,22-70 455,-25 76-804,-1-1 0,0 0 1,-1 1-1,0-1 0,-1 0 0,0-13 1,-2 6-1804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0:00.7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306 65 9602,'5'7'4289,"0"3"-1905,-14 9-823,-10 9 127,-18 4-127,-9-4-113,-1-10-232,-3-12-80,6-12-63,10-5-145,9-19-288,20 1-152,10-13-408,18 3-96,11 8-472,0 6-344,12 27-937,-11 1-775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2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26 109 7114,'-25'-108'10898,"73"345"-6650,-27-149-3716,-7-22-247,78 327 1439,-60-282-1223,67 157 1,-88-247-522,-9-18-183,0 0 0,0 0-1,-1 0 1,1 0 0,-1 1 0,1-1 0,0 7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2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63 167 11666,'0'83'8434,"-2"-90"-6465,-3-14-937,-5-10-376,2-11-552,-6-10-336,-1 0-856,7 8-513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2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7 112 14811,'-1'-1'516,"0"0"0,1 0 0,-1 0-1,1 0 1,-1 0 0,1 0 0,-1 0-1,1 0 1,-1 0 0,1 0 0,0 0 0,0 0-1,-1 0 1,1 0 0,0 0 0,0 0 0,0 0-1,0-2 1,7-22 1516,14-10-2289,-19 32 284,1 1 0,-1-1 0,0 1 1,1 0-1,0-1 0,-1 1 1,1 1-1,0-1 0,0 0 0,0 1 1,0-1-1,0 1 0,0 0 1,1 0-1,-1 0 0,0 1 1,1-1-1,-1 1 0,0-1 0,1 1 1,-1 0-1,1 1 0,-1-1 1,0 0-1,1 1 0,-1 0 0,0 0 1,0 0-1,1 0 0,-1 1 1,0-1-1,0 1 0,0-1 0,-1 1 1,1 0-1,0 0 0,-1 1 1,1-1-1,-1 0 0,0 1 0,1 0 1,-1-1-1,-1 1 0,1 0 1,0 0-1,-1 0 0,1 0 0,-1 0 1,1 5-1,-1-2-22,0 0 0,-1 0 0,0 0 0,0 1 1,0-1-1,-1 0 0,0 0 0,0 0 0,-1 0 0,-2 7 0,-3 4-31,-1-1-1,-10 17 0,13-25-8,6-4-331,6-7 137,14-8-28,-17 8 177,7-3-43,4-3 4,1 1-1,21-8 0,-34 14 113,1 1 0,0 0-1,0 0 1,0 0-1,0 0 1,-1 1 0,1-1-1,0 1 1,0 0 0,0 0-1,0 1 1,0-1 0,0 1-1,0 0 1,0 0 0,4 2-1,-7-3 11,0 1 0,0-1 0,0 1 0,0 0 0,0-1 0,0 1 0,0 0 0,0 0 0,0 0 0,-1-1 0,1 1 0,0 0 0,0 0 0,-1 0 0,1 0 0,-1 0 0,1 0 1,-1 1-1,1-1 0,-1 0 0,0 0 0,0 0 0,1 0 0,-1 0 0,0 1 0,0 0 0,-1 2 14,1-1 1,-1 0-1,0 0 1,0 1-1,0-1 1,0 0-1,0 0 1,-1 0-1,-2 4 1,-3 3 64,-1 0-1,0-1 1,0 0 0,-12 11 0,6-8-110,-1-1-1,0 0 1,0-1 0,-1 0 0,-18 7-1,23-16-1480,11-6-721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2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67 191 15523,'-3'-6'6578,"-4"-16"-3418,-1-4-959,-5-6-785,-1-4-456,2 4-856,2 9-744,10 13-1968,7 7-2809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2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212 286 15227,'73'15'6714,"-94"-35"-2913,-3-11-2873,-1 2-448,3-15-568,2 5-392,5 7-905,4 4-543,0 14-2609</inkml:trace>
  <inkml:trace contextRef="#ctx0" brushRef="#br0" timeOffset="1">56 72 13115,'-55'18'5761,"92"-28"-2456,14 0-801,9-5-471,5 1-313,-8 4-824,-12-1-352,-9 4-480,-18 4-416,-9-4-1024,1 4-840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2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291 271 13235,'-41'66'5125,"41"-66"-5070,0-1 0,0 1 1,0 0-1,0 0 0,0 0 0,0-1 0,0 1 1,0 0-1,0 0 0,0 0 0,0 0 1,-1-1-1,1 1 0,0 0 0,0 0 0,0 0 1,0 0-1,0 0 0,0-1 0,-1 1 1,1 0-1,0 0 0,0 0 0,0 0 0,0 0 1,-1 0-1,1 0 0,0 0 0,0 0 1,0 0-1,0-1 0,-1 1 0,1 0 1,0 0-1,0 0 0,0 0 0,-1 0 0,1 0 1,0 0-1,0 0 0,0 1 0,0-1 1,-1 0-1,1 0 0,0 0 0,0 0 0,0 0 1,0 0-1,-1 0 0,1 0 0,0 0 1,0 0-1,0 1 0,3-27 827,-2 17-462,16-216 2468,-16 217-2734,1 1 0,0-1 0,0 1 0,0 0 0,0-1 0,1 1 0,1 0 0,4-8 0,-8 27 711,-8 13-762,-1-8-228,-1 0 0,-1-1 0,0-1 0,-1 0 0,-1 0 0,-1-1 1,1 0-1,-2-2 0,0 0 0,-1 0 0,0-1 0,0-1 0,-1-1 0,-28 12 0,-4-9-2170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3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12571,'11'34'5217,"23"67"-2825,13 30-743,25 66-625,9 19-40,-1 3-424,4-4-288,-27-43-256,-10-32-264,-17-51-792,-17-28-608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3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106 271 9058,'-90'36'4544,"78"-33"-524,9-8-2358,10-13-1235,-4 12 252,44-148 3191,-17 50-1559,-20 83-1534,-10 21-762,0 0 1,1 0 0,-1 0-1,0-1 1,0 1 0,0 0-1,1 0 1,-1 0 0,0 0 0,1 0-1,-1 0 1,0-1 0,0 1-1,1 0 1,-1 0 0,0 0-1,1 0 1,-1 0 0,0 0-1,1 0 1,-1 0 0,0 0-1,0 0 1,1 1 0,-1-1-1,0 0 1,1 0 0,-1 0-1,0 0 1,0 0 0,1 0 0,-1 1-1,0-1 1,1 0 0,2 4 65,-1 0 0,1-1 0,-1 1 0,1 0 0,-1 1 0,2 5 0,0-2-30,21 52 190,-16-36-617,1 0 1,0-1-1,2-1 0,27 38 1,-5-26-2178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3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86 209 9098,'-86'37'4761,"91"-52"-376,-3-7-2593,1-16-784,-1-2-231,-2-1-529,1 5-136,-1 7-840,0 5-585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31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68 9506,'-6'-14'9821,"6"5"-5136,1 8-4583,0 0-1,0 0 1,0 0 0,1 0-1,-1 0 1,0 0-1,0 0 1,1 1 0,-1-1-1,0 1 1,1-1-1,-1 1 1,2-1 0,16-6 370,36-18-168,-54 25-299,0 0 0,1-1 0,-1 1 0,1 0 0,-1-1-1,1 1 1,-1 0 0,1 0 0,-1 0 0,1 1 0,0-1 0,-1 0 0,0 0 0,1 1 0,-1-1 0,1 1 0,-1-1 0,1 1-1,-1 0 1,0 0 0,0-1 0,1 1 0,-1 0 0,0 0 0,0 0 0,0 0 0,0 0 0,0 1 0,0-1 0,0 0 0,0 0-1,-1 1 1,2 2 0,-1-1 0,0-1-1,0 1 1,0 0-1,-1 0 0,1 0 1,-1 0-1,0 0 1,0 0-1,0 0 0,0 0 1,0 0-1,-1 0 1,1 0-1,-3 5 0,-1 0-40,0 0 0,0 0 0,-1 0-1,-1 0 1,1-1 0,-1 0 0,-1 0-1,1 0 1,-1-1 0,-14 10 0,38-23-30,0 0 0,0 1 0,0 1 1,1 0-1,0 1 0,0 1 0,0 1 1,0 1-1,31 1 0,-48 0 63,0 0 1,0 0-1,1 0 0,-1 0 0,0 0 0,1 1 1,-1-1-1,0 0 0,0 1 0,1-1 1,-1 1-1,0-1 0,0 1 0,0 0 0,1-1 1,-1 1-1,0 0 0,0 0 0,0 0 1,0 0-1,-1 0 0,1 0 0,0 0 1,0 0-1,0 0 0,-1 0 0,1 0 0,-1 0 1,1 1-1,-1-1 0,1 0 0,-1 0 1,0 1-1,0-1 0,1 0 0,-1 1 0,0-1 1,0 0-1,0 0 0,0 1 0,-1-1 1,1 0-1,0 1 0,-1-1 0,1 0 1,0 0-1,-1 1 0,1-1 0,-1 0 0,-1 2 1,-3 6 49,0 0 0,-1-1 0,0 1 0,0-1 0,-10 9 0,-2 2 72,-2 0-1,0-1 0,0-1 1,-2-1-1,0-1 0,-46 23 1,52-34-469,11-5-254,9-6-774,13-10-803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0:01.4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1 231 12947,'6'-3'10225,"23"-23"-9158,11-33-475,-8 9 176,-32 49-761,0 1 1,1-1 0,-1 1-1,1-1 1,-1 1-1,0-1 1,1 1 0,-1 0-1,1-1 1,-1 1-1,1 0 1,-1-1-1,1 1 1,-1 0 0,1 0-1,0-1 1,-1 1-1,1 0 1,-1 0 0,1 0-1,0 0 1,-1 0-1,1 0 1,-1 0 0,1 0-1,0 0 1,-1 0-1,1 0 1,-1 0 0,1 1-1,0-1 1,-1 0-1,1 0 1,-1 1-1,1-1 1,-1 0 0,1 0-1,-1 1 1,1-1-1,-1 1 1,1-1 0,-1 1-1,0-1 1,1 0-1,-1 1 1,1-1 0,-1 2-1,19 28 161,-12-12-103,2 0 0,0-1-1,20 28 1,-26-40-49,1-1 0,-1 0 0,0 0 1,1 0-1,0 0 0,0 0 0,0-1 0,1 0 0,-1 0 0,1 0 0,-1-1 1,1 1-1,0-1 0,0 0 0,0 0 0,0-1 0,1 0 0,9 2 0,-13-3 19,0 0-1,-1 0 0,1 0 0,-1 0 0,1-1 1,-1 1-1,1 0 0,0-1 0,-1 1 0,1-1 1,-1 1-1,0-1 0,1 0 0,-1 0 0,1 1 1,-1-1-1,0 0 0,0 0 0,0 0 0,1-1 1,-1 1-1,0 0 0,0 0 0,-1-1 1,1 1-1,0 0 0,0-1 0,-1 1 0,1-1 1,0 1-1,-1-1 0,0 1 0,1-1 0,-1 1 1,0-4-1,1-6 250,-1-1 0,-1 1 1,0 0-1,-4-17 0,-1-19 411,6 40-654,1 0 1,-1 0-1,1 0 0,0 1 1,1-1-1,0 0 0,0 1 1,0-1-1,5-8 1,-4 11-136,-1 1 1,0 0-1,1 0 1,-1 0-1,1 0 1,0 1-1,0-1 0,0 1 1,0 0-1,1-1 1,-1 2-1,0-1 1,1 0-1,0 1 1,-1-1-1,1 1 1,0 0-1,6-1 1,9 0-794,0 1-1,0 1 1,37 4 0,8-1-221,-64-2 1105,1-1 0,0 1 0,0-1 0,-1 0 0,1 1-1,0-1 1,-1 1 0,1-1 0,0 1 0,-1 0 0,1-1 0,-1 1 0,1 0 0,-1-1 0,1 1 0,-1 0 0,1 0 0,-1-1 0,0 1 0,0 0 0,1 0 0,-1 0 0,0 0 0,0-1-1,0 1 1,0 0 0,0 0 0,0 0 0,0 1 0,1 35 176,-2-28-129,1 7 111,1-1-1,1 0 0,5 25 1,-6-34-111,1-1 0,0 0 0,0 0 1,1 0-1,-1 0 0,1 0 0,0 0 0,1-1 1,-1 1-1,1-1 0,0 0 0,0 0 0,8 6 0,-4-5 10,0 1-1,1-2 0,0 1 1,0-1-1,0 0 0,0-1 1,1 0-1,-1-1 0,1 0 1,-1 0-1,1-1 0,0 0 1,0-1-1,13-1 0,-17 0-211,0 1-1,0-1 1,0-1 0,0 1-1,-1-1 1,1 0 0,0 0-1,-1-1 1,0 0 0,1 0-1,-1 0 1,0 0-1,-1-1 1,1 0 0,-1 0-1,1 0 1,-1-1 0,0 1-1,-1-1 1,1 0 0,-1 0-1,0 0 1,0-1-1,3-9 1,3-13-1760,3-2-50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3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103 313 16532,'-5'-13'6641,"-16"-21"-4056,2-8-1025,-7-15-712,5 0-200,11 6-1064,10 9-672,13 26-1793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32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195 254 16668,'-6'39'6009,"1"-57"-4897,1-5-824,-2-13-496,3-1-160,-2-7-688,0 2-320,-6 4-481,-2 8-976</inkml:trace>
  <inkml:trace contextRef="#ctx0" brushRef="#br0" timeOffset="1">63 12 13219,'-63'4'5529,"86"0"-2920,6-1-673,13-5-312,2-1-111,0-2-481,0 0-304,-12 2-592,-2 0-392,-17 1-1360,0 2-1177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3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12371,'8'6'817,"-1"0"0,-1 1 1,1 0-1,-1 0 0,-1 0 1,1 1-1,-1 0 0,0 0 0,5 12 1,-6-9-428,-1 0 1,0 0-1,0 0 1,-1 0-1,0 0 1,-1 0-1,0 1 1,-1-1-1,0 0 1,-1 1-1,-4 20 1,3-21-215,-1-1 0,0 1-1,-1-1 1,0 1 0,0-1 0,-1 0 0,-1-1 0,1 1 0,-2-1 0,1 0 0,-1-1 0,0 0 0,-1 0-1,0 0 1,0-1 0,-1 0 0,0 0 0,0-1 0,0-1 0,-1 1 0,0-2 0,-11 5 0,15-7-88,1 0 0,-1-1 0,0 0 1,0 0-1,0 0 0,0-1 0,0 1 1,0-1-1,0-1 0,0 1 0,0-1 1,0 0-1,1-1 0,-1 1 0,0-1 1,1 0-1,-1-1 0,1 1 0,-1-1 1,1 0-1,0-1 0,0 1 0,1-1 1,-1 0-1,1 0 0,0 0 0,0 0 1,0-1-1,0 0 0,1 0 0,-5-10 1,0 1-37,2 0 0,0-1-1,0 0 1,2 0 0,0 0 0,0-1 0,2 1 0,0-1 0,0 0 0,2-30 0,1 34-81,1 1 1,0-1-1,0 1 1,1 0-1,0 0 0,1 0 1,9-19-1,-11 26-60,0 1 0,0-1 0,0 1 0,1 0 0,-1 0 0,1 0 0,0 0 0,-1 1 0,1-1 0,1 1 0,-1-1 0,0 1 0,0 0 0,1 0 0,-1 1 0,1-1 0,0 1 0,-1-1 0,1 1 0,0 0 0,0 1 0,0-1 0,0 1 0,0 0 0,0 0-1,5 0 1,-3 1-257,-1 0-1,1 1 0,0 0 0,-1 0 1,0 0-1,8 5 0,34 22-2723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3:3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0 369 12659,'3'0'6009,"12"-9"-1912,3-9-1585,18-24-855,9-14-257,14-15-568,-3-2-360,-4 17-1656,-8 12-1216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4:4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96 251 13795,'-83'49'4957,"83"-49"-4896,0 1 0,0-1 0,0 0-1,-1 0 1,1 0 0,0 1 0,0-1 0,-1 0 0,1 0-1,0 0 1,0 1 0,-1-1 0,1 0 0,0 0 0,-1 0 0,1 0-1,0 0 1,-1 0 0,1 0 0,0 0 0,0 0 0,-1 0 0,1 0-1,0 0 1,-1 0 0,1 0 0,0 0 0,-1 0 0,1 0-1,0 0 1,-1 0 0,1 0 0,0 0 0,0-1 0,-1 1 0,1 0-1,0 0 1,0 0 0,-1-1 0,1 1 0,0 0 0,0 0-1,0 0 1,-1-1 0,1 1 0,0 0 0,0 0 0,0-1 0,0 1-1,-1 0 1,1-1 0,0 1 0,0 0 0,0-1 0,0 1-1,0 0 1,0 0 0,0-1 0,0 1 0,0 0 0,0-1 0,0 1-1,0 0 1,0-1 0,0 1 0,0 0 0,1-1 0,-1 1-1,8-25 952,-7 21-629,6-25 549,0-1-1,2-30 1,2-14 822,-10 74-1727,-1 0 0,1 0 0,0 0 1,-1 0-1,1 0 0,-1 1 0,1-1 0,0 0 0,-1 1 0,1-1 0,-1 0 0,1 1 0,-1-1 1,1 0-1,-1 1 0,1-1 0,-1 1 0,0-1 0,1 1 0,-1-1 0,0 1 0,1-1 0,-1 1 1,1 1-1,16 21 36,-16-21-33,16 20-43,0-1 0,1-1 0,39 34 0,-46-45-29,0 0 0,1-1 0,0-1 0,0 0 0,1-1 1,0 0-1,0 0 0,0-2 0,21 5 0,-32-8 50,-1-1-1,1 1 0,-1-1 0,1 1 1,-1-1-1,1 0 0,-1 0 0,1 0 1,-1 0-1,1 0 0,0 0 1,-1 0-1,1 0 0,-1 0 0,1-1 1,-1 1-1,1-1 0,-1 1 0,1-1 1,-1 0-1,0 0 0,1 1 1,-1-1-1,0 0 0,1 0 0,-1 0 1,0 0-1,2-3 0,-2 0 70,0 0-1,0 0 1,-1 0-1,1 0 1,-1 0-1,0 0 1,0 0-1,0 0 1,-1 0-1,-1-7 0,-9-46 801,-26-74 0,37 131-877,-1-1 1,1-1 1,-1 0-1,1 1 0,0-1 1,-1 1-1,1-1 0,0 0 0,0 1 1,0-1-1,0 0 0,0 1 0,0-1 1,0 1-1,1-1 0,-1 0 1,1 1-1,-1-1 0,2-1 0,-1 2-19,-1 0-1,1 0 0,0 0 1,0 0-1,0 0 0,0 1 1,1-1-1,-1 0 1,0 1-1,0-1 0,0 0 1,0 1-1,1 0 0,-1-1 1,0 1-1,0 0 0,1 0 1,1-1-1,6 1-200,1 1 1,-1 0-1,1 0 1,-1 1-1,10 2 1,-6-1-113,13 4-71,0 2 1,0 0-1,-1 1 0,0 2 1,-1 1-1,0 0 1,33 26-1,-54-37 465,1 1-1,-1 0 1,1 0 0,-1 0-1,0 0 1,0 1 0,0-1-1,-1 1 1,1 0 0,-1-1 0,0 1-1,0 0 1,2 6 0,-4-8 9,1 1 0,-1 0 1,0-1-1,0 1 1,0-1-1,0 1 0,0 0 1,0-1-1,-1 1 1,1-1-1,-1 1 0,0-1 1,0 1-1,0-1 1,0 1-1,0-1 0,0 0 1,-1 0-1,1 0 1,-1 1-1,0-1 0,1-1 1,-5 4-1,2 0 64,-2-1 0,1 0 0,0 0 0,-1 0 0,1-1 1,-1 0-1,0 0 0,0 0 0,-1-1 0,1 0 0,0 0 0,-1 0 0,1-1 0,-9 1 0,11-2-90,0 0 0,0 0 1,1 0-1,-1-1 0,0 0 0,1 1 0,-1-1 1,1-1-1,-1 1 0,1 0 0,-1-1 1,1 0-1,0 0 0,0 0 0,0 0 0,0 0 1,0 0-1,0-1 0,1 0 0,-1 1 1,1-1-1,-1 0 0,1 0 0,0 0 1,0-1-1,-2-5 0,2 6-43,1-1 0,-1 0 1,1 1-1,0-1 0,0 0 0,1 0 0,-1 0 0,1 1 1,-1-1-1,1 0 0,0 0 0,1 0 0,-1 0 0,1 0 1,-1 0-1,1 1 0,1-1 0,-1 0 0,0 0 1,1 1-1,0-1 0,3-5 0,-2 7-116,-1-1 0,0 1-1,1 0 1,-1 0 0,1 0-1,-1 1 1,1-1 0,0 0 0,0 1-1,0 0 1,0 0 0,0 0 0,0 0-1,0 0 1,0 1 0,0-1 0,0 1-1,0 0 1,1 0 0,-1 0 0,0 0-1,0 0 1,0 1 0,0 0 0,0-1-1,0 1 1,0 0 0,0 1 0,3 1-1,28 15-2826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4:4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142 301 14947,'-2'-7'10490,"-6"-9"-8569,-5-8-241,2-11-1064,-6-10-272,3-2-392,-6 3-504,1 8-904,-1 10-744,2 5 1511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4:4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98 114 15363,'-97'3'6370,"115"2"-3402,16-5-967,19-2-449,12-6-328,8-2-688,-3 1-200,0-3-976,-11 3-544,-15 2-1592,-4 2 927</inkml:trace>
  <inkml:trace contextRef="#ctx0" brushRef="#br0" timeOffset="1">505 385 13667,'4'-8'5721,"6"-8"-3608,10-17-369,-2-11-208,3-16-343,5-3-25,-5 4-232,2 9-24,-10 19-168,-10 10-120,0 23-215,0 12-129,-3 22-216,-1 16-176,-3 23-785,4 6-319,9-6-968,7-9-689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4:4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13203,'5'2'6785,"14"4"-847,10-6-4794,10 0-288,18-2-544,-2-6-200,12 8-1104,-4-1-769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4:4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15067,'0'-3'7730,"0"1"-6770,0 1-808,0-1-912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4:4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16436,'20'59'7001,"-27"-69"-3072,1 9-3377,-1 1-1928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34.7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2095 12339,'19'-52'7043,"14"-19"-5325,-8 19-807,57-137 594,44-93-658,-91 213-711,86-126 0,-65 124-120,2 2 0,4 3 0,3 2 1,140-105-1,-58 67-119,245-127 1,-242 154-90,3 6 1,3 7-1,2 7 1,178-37-1,-323 89 146,281-51-4418,-248 49 2201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0:01.7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 13539,'16'0'5489,"18"-1"-3304,7 1-681,14 1-456,2 1-344,3 1-496,0 4-216,-22-3-712,-11 0-352,-14 2-809,-13 2-263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4:4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13339,'311'-37'9852,"-98"20"-8391,288 14-1,-432 9-1410,0 3-1,75 20 0,-140-28-59,-28-14-1515,-5 7-199,-2-2-329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2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14163,'14'2'5337,"28"0"-4073,14-2-71,10-5-249,1 0-336,-7 2-408,-14 3-200,-12 6-728,-7 1-416,-10 2-1417,-6 3-2480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2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12955,'11'2'5553,"9"2"-3073,20-4-799,7 0-89,14-1-592,4 1-335,-7-3-417,-1 1-48,-13-1-200,-13-1-144,-15 3-417,-6-2-359,-12-1-592,-1 1-448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2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7 211 12883,'-6'-74'5657,"27"45"-2992,6-8-1081,6 9-200,-4 7-808,-1 5-432,-4 11-888,-4 5-576,-2 3-4889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2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90 10674,'-49'76'5329,"56"-100"-752,3-7-2176,12 1-705,4-2-135,2 11-865,0 9-224,1 1-520,0 8-520,-1 1-1329,-2 2-1127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208 328 12979,'3'54'3261,"-4"-38"-1498,-2-23 1256,-1-12-2444,1 1 0,1-2 0,1 1-1,1 0 1,0 0 0,6-33 0,0 20-386,0 0 0,2 0 0,13-31 0,-19 56-158,1 1 0,0 0 0,0-1 0,0 1 0,1 0 0,-1 1 0,2-1 0,7-8 1,-12 14-26,0-1 1,1 1-1,-1 0 1,1 0-1,-1-1 1,0 1 0,1 0-1,-1 0 1,0 0-1,1 0 1,-1 0-1,1-1 1,-1 1-1,0 0 1,1 0 0,-1 0-1,1 0 1,-1 0-1,1 0 1,-1 0-1,0 0 1,1 1 0,-1-1-1,1 0 1,-1 0-1,0 0 1,1 0-1,-1 1 1,0-1-1,1 0 1,-1 0 0,0 0-1,1 1 1,-1-1-1,0 0 1,1 1-1,-1-1 1,0 0 0,0 1-1,1-1 1,-1 0-1,0 1 1,0-1-1,0 0 1,1 1-1,-1-1 1,0 1 0,0-1-1,0 1 1,0-1-1,0 0 1,0 1-1,0-1 1,0 1-1,0-1 1,0 0 0,0 1-1,0-1 1,0 1-1,-1-1 1,1 0-1,0 2 1,-2 5 43,0 0-1,0 0 1,-1 0-1,0 0 1,0 0-1,0-1 1,-1 1-1,0-1 1,0 0-1,-7 8 1,-58 58 62,57-61-126,-4 5-359,-2 0 0,1-1 1,-2 0-1,0-2 0,-34 19 0,20-16-1435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2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54 341 15915,'-5'-17'6834,"-6"-11"-3825,-1-21-1673,1-8-288,3-11-1376,1 1-768,7 12-1817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2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42 100 11987,'-34'-42'5639,"33"41"-5456,0 0 0,1 0 0,-1 1 0,0-1 0,1 0 0,-1 0 0,1 0 0,0 0 0,-1 0 0,1 0 0,0 0-1,-1 0 1,1 0 0,0 0 0,0 0 0,0-1 0,0 1 0,0 0 0,0 0 0,0 0 0,0 0 0,0 0 0,1 0-1,-1 0 1,0 0 0,1 0 0,-1 0 0,1 0 0,-1 0 0,1 0 0,0 0 0,-1 0 0,1 1 0,0-1 0,-1 0-1,2 0 1,1-1 17,0 0 0,1 0 0,-1 0 0,1 1-1,-1 0 1,1 0 0,4-1 0,-4 1 102,6-2-83,1 1 0,-1 1 0,1 0 0,-1 1-1,1 0 1,-1 0 0,1 1 0,-1 1 0,0 0 0,1 0 0,15 6 0,-19-5-212,0-1 1,0 1 0,-1 0 0,1 1-1,-1 0 1,0 0 0,0 0 0,0 1-1,0 0 1,-1 0 0,0 0-1,0 1 1,0-1 0,-1 1 0,0 0-1,0 1 1,3 6 0,-6-10-20,0 1 1,0-1 0,0 0-1,0 0 1,-1 1-1,0-1 1,1 0-1,-1 0 1,0 1-1,-1-1 1,1 0 0,-1 1-1,1-1 1,-1 0-1,0 0 1,0 0-1,0 0 1,-1 0-1,1 0 1,-1 0 0,0 0-1,0 0 1,0-1-1,0 1 1,0-1-1,0 1 1,-1-1-1,1 0 1,-1 0 0,1 0-1,-1 0 1,-3 1-1,-4 3-81,0-1-1,0 0 0,0-1 1,0 0-1,-1 0 0,1-1 1,-1-1-1,-15 2 1,-26-4-879,50 0 721,-1 0 0,0-1 0,1 1 0,-1-1 0,1 1 0,-1-1 0,1 0 0,-1 0 0,1-1 0,0 1 0,-1 0 0,1-1 0,0 1 0,0-1 0,0 0 0,-3-3 0,2-6-4555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2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14755,'52'23'6137,"-59"-65"-3736,-1-9-1329,2 1-288,1 1-1472,5 8-896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2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3 113 15523,'1'-8'822,"0"0"334,0 0 0,1 0 0,0-1 0,3-7 0,-4 13-917,1 0 0,-1 1 1,1-1-1,0 0 0,0 1 0,0-1 1,0 1-1,0-1 0,1 1 0,-1 0 1,1 0-1,-1 0 0,1 0 0,4-2 1,0 1-114,0 0 1,0 1-1,0-1 1,0 2 0,0-1-1,0 1 1,1 0 0,-1 0-1,1 1 1,-1 0-1,0 0 1,1 1 0,-1 0-1,0 0 1,0 1 0,1 0-1,-1 0 1,0 1-1,-1 0 1,14 7 0,-19-9-124,1 0 0,-1 0-1,0 0 1,1 1 0,-1-1 0,0 0 0,1 1 0,-1-1 0,0 1 0,0 0 0,0-1 0,-1 1 0,1 0-1,0-1 1,-1 1 0,1 0 0,-1 0 0,1 0 0,-1-1 0,0 1 0,0 0 0,0 0 0,0 0 0,0 0-1,0 0 1,0 0 0,-1-1 0,1 1 0,-1 0 0,1 0 0,-1 0 0,0-1 0,0 1 0,1 0 0,-1-1-1,-2 3 1,-3 5-10,-1-1-1,0 0 0,0 0 1,-16 13-1,17-16 7,-3 3 6,0 1 0,-1-1 0,1-1 0,-2 0 0,1 0 0,-1-1 1,0 0-1,0-1 0,-1 0 0,0-1 0,-22 5 0,16-9 33,18 0-37,0 0 0,0 0 0,0 0 0,0 0 0,0 0 0,0-1 0,0 1 0,0 0 0,0 0 0,0 0 0,-1 0 0,1 0 0,0 0 0,0 0 0,0 0 0,0-1 0,0 1 0,0 0 0,0 0 0,0 0 0,0 0 0,0 0 0,0 0 0,0 0 0,0-1 0,0 1 0,0 0 0,0 0 0,0 0 0,0 0 0,0 0 0,0 0 0,0 0 0,0-1 0,0 1 0,0 0 0,0 0 0,1 0 0,-1 0 0,0 0 0,0 0 0,0 0 0,0 0 0,0-1 0,0 1 0,0 0 0,0 0 0,0 0 0,1 0-1,-1 0 1,0 0 0,0 0 0,0 0 0,0 0 0,0 0 0,3-2 5,0 1-1,0-1 0,0 1 0,0-1 0,0 1 0,1 0 1,4-1-1,13 0-149,-1 1 1,0 1-1,1 0 1,-1 1-1,0 2 1,0 0-1,0 1 0,0 1 1,-1 1-1,30 12 1,-17-7-382,63 11 0,4 2 469,-82-18 121,-1 0 0,0 1-1,21 13 1,-36-20-44,0 1-1,0 0 1,0-1-1,0 1 1,0 0-1,0 0 1,0 0 0,0 0-1,0 0 1,0 0-1,0 0 1,0 0-1,-1 0 1,1 1 0,-1-1-1,1 0 1,0 0-1,-1 2 1,0-2 1,0 0 0,0 0 0,0 0 0,0 0 1,0 0-1,-1 0 0,1-1 0,0 1 0,-1 0 0,1 0 0,-1 0 1,1-1-1,-1 1 0,1 0 0,-1 0 0,1-1 0,-1 1 0,0-1 0,1 1 1,-2 0-1,-3 3 93,-1-1 1,1-1-1,0 1 1,-1-1-1,0 0 1,-11 3-1,10-4-17,0 1 0,-1-1 0,0-1-1,1 1 1,-1-1 0,1 0 0,-1-1 0,1 0-1,-1 0 1,1-1 0,-1 0 0,1 0 0,0 0-1,0-1 1,0 0 0,0-1 0,1 0 0,-1 0-1,1 0 1,0 0 0,0-1 0,0 0 0,1-1-1,0 1 1,0-1 0,0 0 0,1 0 0,0 0-1,0-1 1,0 0 0,1 0 0,0 0 0,1 0-1,-1 0 1,-1-10 0,3 14-104,1 1 0,-1-1 0,1 1-1,-1 0 1,1-1 0,0 1 0,0-1 0,0 1 0,0-1-1,1 1 1,-1-1 0,1 1 0,-1 0 0,1-1 0,0 1 0,0 0-1,0-1 1,0 1 0,1 0 0,-1 0 0,0 0 0,1 0-1,-1 0 1,1 0 0,0 1 0,0-1 0,0 0 0,0 1-1,0-1 1,0 1 0,0 0 0,0 0 0,0 0 0,1 0 0,-1 0-1,0 0 1,1 1 0,2-1 0,2 0-215,0 0 0,0 0 1,0 1-1,1 0 0,-1 1 0,0-1 1,0 2-1,0-1 0,0 1 0,0 0 1,-1 0-1,8 3 0,30 20-2396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0:02.1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0 13747,'-1'5'5665,"4"5"-3120,10-1-593,16 0-496,10 0-103,15-4-481,13-3-248,-4-2-352,-6-5-416,-2 3-800,-16 1-520,-8 1-1329,-10 3 2697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2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12643,'-28'19'5523,"-14"8"-3024,-19 13-1401,28-16-417,-33 31 0,55-46-600,2 1 1,-1 0-1,1 1 1,1 0-1,0 0 1,1 1 0,-8 16-1,13-24-50,0 0 0,1 1 1,0-1-1,0 0 0,0 1 0,0-1 0,1 1 0,0 6 0,0-9-18,0-1 0,0 1 0,0 0 0,0-1 0,1 1 0,-1-1 0,1 1 0,-1 0 0,1-1 0,0 1 0,0-1 0,-1 0 0,1 1 0,0-1 0,0 0 0,0 1 0,1-1 0,-1 0 0,0 0 0,0 0 0,1 0 0,-1 0 0,0 0 0,1-1 0,-1 1 0,4 1 0,2 0 12,0-1-1,0 0 1,0 0 0,0-1 0,0 0 0,1 0-1,-1-1 1,0 0 0,9-2 0,64-20 79,-53 13-67,-1-2-1,0 0 1,-1-2 0,0-1-1,32-25 1,-57 40-27,0-1-1,0 1 1,0 0 0,0 0-1,1 0 1,-1-1-1,0 1 1,0 0 0,1 0-1,-1-1 1,0 1 0,0 0-1,1 0 1,-1 0 0,0 0-1,0 0 1,1-1 0,-1 1-1,0 0 1,0 0-1,1 0 1,-1 0 0,0 0-1,1 0 1,-1 0 0,0 0-1,1 0 1,-1 0 0,0 0-1,0 0 1,1 0-1,-1 0 1,0 1 0,1-1-1,-1 0 1,0 0 0,0 0-1,1 0 1,-1 0 0,1 1-1,-1 14 393,-13 30 129,10-38-508,-20 65-1245,15-41-594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26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0 424 14459,'11'-3'1068,"-9"2"-650,1 0 1,0 0 0,-1 0 0,1 0-1,-1 0 1,1 0 0,-1-1-1,1 1 1,2-3 0,-5 2-249,1 1 0,0 0 0,-1 0 0,1-1 1,-1 1-1,0 0 0,1 0 0,-1-1 0,0 1 1,0-1-1,0 1 0,0 0 0,0-1 0,0 1 0,0 0 1,0-1-1,-1 1 0,1 0 0,0-1 0,-1 1 0,1 0 1,-2-2-1,-1-9 104,0 0 1,1 0-1,0 0 1,1-1-1,0 1 1,1 0-1,0-1 1,1 1-1,1 0 1,0-1-1,0 1 1,1 0-1,1 1 1,0-1-1,1 0 1,0 1-1,0 0 1,1 0-1,14-18 1,-13 20-274,0 0 1,0 0-1,1 0 1,1 1-1,-1 0 0,1 0 1,1 1-1,-1 0 1,1 1-1,1 0 0,-1 1 1,1 0-1,0 0 1,0 1-1,0 1 1,0 0-1,1 0 0,-1 1 1,1 1-1,22-1 1,-31 3-6,0-1 0,-1 0 1,1 0-1,0 1 1,0 0-1,-1-1 1,1 1-1,-1 0 0,1 0 1,2 2-1,-4-2-6,-1-1 0,1 1 0,0 0 1,0-1-1,-1 1 0,1 0 0,0-1 0,-1 1 0,1 0 0,-1 0 0,1 0 0,-1 0 0,1 0 0,-1 0 0,1 0 0,-1-1 0,0 1 0,0 0 0,1 2 0,-2 0-15,1 0-1,-1-1 0,1 1 0,-1 0 1,0-1-1,0 1 0,0 0 0,0-1 1,-1 1-1,1-1 0,-1 0 0,0 0 1,1 1-1,-1-1 0,0 0 1,0 0-1,-4 3 0,-142 103-337,76-59 630,73-48-254,1-1 0,0 1 0,0-1 0,0 1 0,-1 0 0,1-1 0,0 1 0,-1 0 0,1 0 1,-1 1-1,1-1 0,-1 0 0,1 0 0,-1 1 0,2 1 0,25 25-55,-8 5-8,-17-27 46,1 1 0,0-1 0,0 0 1,8 10-1,-10-15 3,0 0 1,-1 1-1,1-1 1,0 0-1,-1 0 1,1 0-1,0 0 1,0 0-1,0 0 1,0-1-1,0 1 1,0 0-1,0-1 1,0 0-1,0 1 1,0-1-1,0 0 1,0 0-1,0 0 1,1-1-1,1 1 1,6-3 36,-1 1-1,1-2 1,-1 1 0,1-1 0,-1-1 0,-1 1-1,1-1 1,-1-1 0,1 0 0,-2 0 0,1-1 0,8-9-1,8-11 253,-1-1 0,21-34-1,-5 6 221,23-33 566,-46 77-678,-16 12-386,0 0 1,1 0-1,-1 0 0,1 0 0,-1 0 1,0 0-1,1 0 0,-1 0 0,1 0 1,-1 0-1,0 0 0,1 1 0,-1-1 1,0 0-1,1 0 0,-1 0 0,0 1 1,0-1-1,1 0 0,-1 0 0,0 1 1,1-1-1,-1 0 0,0 1 0,0-1 1,0 0-1,1 1 0,-1 0 0,8 37 278,-6-19-301,7 26-95,18 84-1850,-7-48-3540,-16-58 983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27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12195,'11'5'6169,"22"11"-1016,10-8-3977,5 0-232,15-3-1440,-11-7-1128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27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0 285 13099,'37'53'5126,"-37"-53"-5073,0 0-1,0 1 1,0-1-1,0 0 1,1 0-1,-1 0 1,0 0-1,0 1 1,0-1-1,1 0 1,-1 0-1,0 0 1,0 0-1,0 0 1,1 0-1,-1 0 1,0 0-1,0 1 1,1-1-1,-1 0 1,0 0-1,0 0 1,1 0-1,-1 0 1,0 0-1,0 0 1,0-1-1,1 1 1,-1 0-1,0 0 1,0 0-1,1 0 1,-1 0 0,0 0-1,0 0 1,0 0-1,1-1 1,4-10 1150,-2-21 157,-2 28-1078,-1-6 89,2-19 155,0 0 0,2 1-1,1-1 1,1 1-1,10-28 1,-16 54-511,1 1 0,-1 0-1,1-1 1,0 1 0,-1-1 0,1 1 0,0 0 0,0 0-1,0-1 1,0 1 0,0 0 0,0 0 0,2-2-1,-2 3-6,-1 0 0,0 0 0,1 0 0,-1 0 0,0 0 0,1 0 0,-1 0 0,1 0 0,-1 0 0,0 0 0,1 1 0,-1-1 0,0 0 0,1 0 0,-1 0 0,0 0 0,1 0 0,-1 1 0,0-1 0,1 0 0,-1 0 0,0 1 0,0-1 0,1 0 0,-1 0 0,0 1 0,0-1 0,1 0 0,-1 1 0,0-1 0,0 0 0,0 1 0,13 40 288,-13-40-297,2 5 25,2 16 69,16 42-1,-18-58-83,1 0-1,0 0 1,0 0-1,0 0 0,1-1 1,0 0-1,0 0 1,0 0-1,1 0 0,0 0 1,6 4-1,-9-7 0,1-1 0,-1 0 0,0 1 0,1-1 0,-1 0 1,1 0-1,0 0 0,-1-1 0,1 1 0,0-1 0,-1 1 0,1-1 0,0 0 0,0 0 0,-1 0 0,1 0 0,0-1 0,0 1 0,-1-1 0,1 1 0,-1-1 0,1 0 0,0 0 0,-1 0 0,1-1 0,-1 1 1,0-1-1,0 1 0,1-1 0,-1 0 0,0 0 0,0 1 0,2-4 0,7-7 44,-1-1 0,0 0 0,0-1 0,9-19-1,-11 18-24,24-37 68,-25 148-32,-6-86-71,0-1 1,1 1 0,0 0 0,0-1-1,1 1 1,1-1 0,0 0 0,0 0-1,0 0 1,10 13 0,-13-21 9,0 0 0,0 1 0,1-1 0,-1 0 0,0 0 0,0 0 0,1 0 0,-1 0 0,1-1 0,-1 1 0,1 0 0,-1-1 0,1 1 0,-1-1 0,1 1 0,0-1 0,-1 0 0,1 0 0,-1 1 0,1-1 0,0 0 0,-1-1 0,1 1 0,0 0 0,-1 0 0,1-1 0,0 1 0,-1-1 0,1 1 0,-1-1 0,1 0 0,-1 0 0,0 1 1,1-1-1,-1 0 0,0 0 0,1 0 0,-1-1 0,2-1 0,6-6 78,0 0 0,-1 0 1,14-21-1,-18 24-28,21-32 407,28-62 0,-12 24 158,-37 67-524,-3 7-65,0 0-1,-1 0 1,2 0 0,-1 0 0,0 0-1,0 0 1,0 0 0,1 0-1,-1 0 1,1 1 0,0-1 0,-1 1-1,1-1 1,0 1 0,0-1-1,0 1 1,0 0 0,0 0 0,2-1-1,-3 2-13,0 1 0,-1-1-1,1 0 1,0 1 0,-1-1-1,1 0 1,0 1 0,-1-1-1,1 1 1,0-1 0,-1 1-1,1-1 1,-1 1 0,1-1-1,-1 1 1,1 0 0,-1-1-1,0 1 1,1 0 0,-1-1-1,0 1 1,1 0 0,-1-1-1,0 1 1,0 0 0,0 0-1,0-1 1,1 1 0,-1 0-1,0 0 1,0-1 0,-1 1-1,1 0 1,0 1 0,1 5 58,6 21-65,2-1-1,0 0 1,2-1 0,1 0-1,1 0 1,1-1 0,29 39-1,-24-40-2497,40 39 0,-48-52-3548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2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15827,'15'3'6050,"27"8"-4754,7-1-200,4-12-808,4-1-1016,-10-13-920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2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88 238 8074,'-87'67'8921,"86"-75"-6882,5-19-1484,-1 11 247,2-36 587,-3 25-869,1 0-1,1 1 1,1-1 0,1 1 0,14-38 0,-20 63-505,0 1 0,0 0 0,0 0 0,0 0 1,0-1-1,1 1 0,-1 0 0,0 0 0,0 0 0,0 0 1,0-1-1,0 1 0,0 0 0,0 0 0,1 0 1,-1 0-1,0-1 0,0 1 0,0 0 0,0 0 0,0 0 1,1 0-1,-1 0 0,0 0 0,0-1 0,0 1 0,1 0 1,-1 0-1,0 0 0,0 0 0,0 0 0,1 0 1,-1 0-1,0 0 0,0 0 0,0 0 0,1 0 0,-1 0 1,0 0-1,0 0 0,1 0 0,-1 0 0,0 0 1,0 1-1,1-1 0,6 11 321,1 17-59,-7-28-252,-1 4 8,4 11 85,0 1 0,2-1 0,-1 1 1,11 18-1,-14-31-106,-1 0 0,1 0 0,0 0 0,0-1 0,0 1 0,0 0 0,0-1 0,1 0 0,-1 1 0,1-1 0,0 0 0,-1 0 0,1 0 0,0-1 0,0 1 0,0-1 0,1 0 0,-1 0 0,0 0 0,0 0 0,1 0 0,-1 0 0,0-1 0,1 0 0,-1 0 0,0 0 0,7-1 0,-5 0 10,-1 0-1,1 0 1,0-1 0,-1 0-1,0 0 1,0 0-1,1 0 1,-1-1 0,0 0-1,-1 0 1,1 0-1,-1 0 1,1 0 0,-1-1-1,0 0 1,0 1-1,0-1 1,2-5 0,0 0 117,0 0 0,-1-1 0,-1 1 1,0-1-1,0 0 0,0 0 0,1-14 0,-1 15 609,0 20-267,0 25 12,-7 7-278,2-19-198,-1 41 1,4-58-235,-1 0-1,1-1 1,0 1 0,0-1 0,1 1 0,0-1 0,0 0-1,1 0 1,-1 0 0,1 0 0,5 6 0,-4-7-629,0 0 1,0-1 0,1 0 0,0 0-1,7 5 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29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0 363 11298,'26'-23'7893,"5"-21"-5993,-16 20-784,25-37 755,-2-2-1,34-79 0,-66 136-660,-2 15-670,1 30-406,-3-20 21,0-5-207,23 123-644,-21-123 6,0 0 0,1 0 0,1 0 0,0-1 0,1 0 0,0-1 0,16 21 0,2-7-2199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3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 14571,'-5'-4'6185,"0"-2"-3528,18-1-1353,10 7-199,29 0-641,10 4-424,11 2-985,0-1-751,-13-3-3121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3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31 153 13195,'79'-85'5277,"-71"81"-1021,-10 15-2775,-11 18-630,-24 51 458,24-49-1188,-29 50 0,34-69-127,5-8-60,8-6-35,11-8-29,53-25-878,-34 18-319,-1-1 0,0-2 0,35-27 0,-2-13 1103,-30 15 3217,-40 51-2258,0 1 0,0-1-1,1 1 1,-3 11 0,-3 11-376,-1-4-212,-29 74 129,32-86-288,0 0-1,-1-1 0,-1 0 0,0 0 0,-12 13 0,20-25 9,0 1-1,0-1 0,-1 1 1,1-1-1,-1 1 1,1-1-1,0 0 0,-1 1 1,1-1-1,-1 1 0,1-1 1,-1 0-1,1 0 0,-1 1 1,1-1-1,-1 0 0,1 0 1,-1 0-1,0 1 0,1-1 1,-1 0-1,1 0 0,-1 0 1,1 0-1,-1 0 0,0 0 1,1 0-1,-1 0 0,1 0 1,-1-1-1,1 1 1,-1 0-1,0 0 0,1 0 1,-1-1-1,1 1 0,-1 0 1,1-1-1,-1 1 0,1 0 1,0-1-1,-1 1 0,1 0 1,-1-1-1,1 1 0,0-1 1,-1 1-1,1-1 0,0 1 1,-1-2-1,1 2-83,3 0-100,21-1 80,0-1 0,0-1 0,-1 0 0,1-2 0,-1-1 0,0-1 0,-1-1-1,1-1 1,39-22 0,-27 9 336,-1-1 0,-1-2-1,-2-1 1,57-58-1,-67 60 50,-8 9 278,1 0 1,19-16-1,-33 31-538,0 0 0,1 0 0,-1 0-1,0 0 1,0 0 0,0 0 0,1 0-1,-1 0 1,0 0 0,0 0 0,0 0-1,1 0 1,-1 0 0,0 0-1,0 1 1,0-1 0,1 0 0,-1 0-1,0 0 1,0 0 0,0 0 0,1 0-1,-1 0 1,0 0 0,0 1 0,0-1-1,0 0 1,0 0 0,0 0 0,1 0-1,-1 1 1,0-1 0,0 0-1,0 0 1,0 0 0,0 1 0,0-1-1,0 0 1,0 0 0,0 0 0,0 1-1,0-1 1,0 0 0,0 0 0,0 0-1,0 1 1,0-1 0,0 0 0,0 0-1,0 0 1,0 1 0,0-1-1,1 15 189,-1-13-142,0 35-6,2 1-1,10 59 0,-7-75-871,1 0-1,1 0 1,10 23 0,-1-19-2354,-5-11-2252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3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14299,'10'5'5937,"21"4"-2880,10 1-1513,20-8-567,1-4-113,0-4-1464,-5 2-793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15.0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13491,'15'11'4809,"35"30"-3849,14 3-56,31 39 57,8 21-9,9 47-216,10 34-16,-8 35-112,-1 10-24,-17-13 16,-18-14-111,-21-24-129,-10-15-112,-9-23-624,-11-19-385,-9-41-1191,-8-24-369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31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32 193 12595,'-32'-86'5449,"47"106"116,11 24-4743,-10-11-384,-6-11-239,1 0-1,24 34 0,-34-54-190,0 0-1,0-1 1,0 0-1,0 1 0,0-1 1,1 0-1,-1 1 1,0-1-1,1 0 1,-1 0-1,1 0 1,0 0-1,-1-1 1,1 1-1,-1 0 1,1-1-1,0 1 1,3 0-1,-4-1 19,1 0 0,-1-1 0,0 1-1,0 0 1,0-1 0,1 1 0,-1-1 0,0 1 0,0-1 0,0 0-1,0 1 1,0-1 0,0 0 0,0 0 0,0 0 0,0 0 0,0 0-1,0 0 1,-1 0 0,2-1 0,2-6 165,0 0 0,-1 0 0,1 0 1,-2 0-1,1-1 0,1-12 0,8-61 891,-9 49-596,16-64 1,-19 96-510,1 0-1,-1-1 1,0 1-1,1 0 1,-1-1-1,1 1 1,-1 0-1,1-1 0,0 1 1,0 0-1,-1 0 1,1 0-1,0 0 1,0 0-1,0 0 1,0 0-1,0 0 1,1 0-1,-1 0 0,0 1 1,0-1-1,1 0 1,-1 1-1,0-1 1,0 1-1,1-1 1,-1 1-1,1 0 1,-1 0-1,0-1 1,1 1-1,-1 0 0,1 0 1,-1 0-1,0 1 1,1-1-1,-1 0 1,2 1-1,5 2-291,0 0 0,-1 0 0,1 1 0,-1 0 0,10 7 0,0 0-328,121 55-3743,-97-48 3695,-39-17 687,1 0 0,0 1 1,-1-1-1,1 0 0,-1 1 1,1 0-1,-1-1 0,0 1 1,0 0-1,0 0 0,0 0 1,0 1-1,0-1 0,0 0 1,-1 1-1,2 3 0,-3-5 53,1 1-1,-1 0 1,0 0 0,0-1-1,0 1 1,0 0-1,0 0 1,0-1 0,-1 1-1,1 0 1,-1 0-1,1-1 1,-1 1 0,1 0-1,-1-1 1,0 1-1,0-1 1,0 1 0,0-1-1,0 1 1,0-1-1,0 0 1,-1 0 0,1 1-1,0-1 1,-3 1-1,-4 4 264,0 0-1,0-1 1,0 0-1,0-1 1,-1 0-1,0 0 1,0-1-1,0 0 0,-1 0 1,-10 1-1,14-3-107,-1 0-1,1-1 1,-1 1-1,0-1 1,1 0-1,-1-1 1,1 0-1,-1 0 1,1 0-1,0-1 1,0 0-1,-1 0 0,1 0 1,0-1-1,-10-6 1,13 7-185,1-1 1,0 1-1,0 0 0,0-1 1,0 1-1,0-1 0,0 1 1,1-1-1,-1 0 0,1 0 1,0 0-1,0 0 0,0 0 1,0 0-1,0 0 0,1 0 1,0 0-1,-1 0 1,1 0-1,0 0 0,0-1 1,1 1-1,-1 0 0,1 0 1,-1 0-1,1 0 0,0 0 1,0 0-1,1 0 0,-1 0 1,0 1-1,1-1 0,0 0 1,0 1-1,0-1 0,0 1 1,0 0-1,0-1 1,0 1-1,1 0 0,-1 0 1,1 1-1,-1-1 0,1 0 1,0 1-1,0 0 0,0-1 1,4 0-1,1 2-309,-1 0-1,1 0 1,-1 1 0,1 0-1,-1 1 1,1-1-1,-1 1 1,0 1 0,0-1-1,0 1 1,0 1 0,0-1-1,-1 1 1,10 7-1,28 17-2961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3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92 14875,'38'-87'5536,"-38"87"-5479,0 0-1,0 0 1,0 0-1,0-1 1,0 1 0,0 0-1,0 0 1,0 0-1,0 0 1,0 0-1,0 0 1,0-1 0,0 1-1,0 0 1,0 0-1,0 0 1,0 0 0,0 0-1,0-1 1,0 1-1,0 0 1,0 0-1,0 0 1,0 0 0,0 0-1,0 0 1,0 0-1,1 0 1,-1-1-1,0 1 1,0 0 0,0 0-1,0 0 1,0 0-1,0 0 1,0 0 0,1 0-1,-1 0 1,0 0-1,0 0 1,0 0-1,0 0 1,0 0 0,0 0-1,1 0 1,-1 0-1,0 0 1,0 0 0,0 0-1,0 0 1,0 0-1,0 0 1,1 0-1,-1 0 1,0 0 0,0 0-1,0 0 1,0 0-1,0 0 1,0 0 0,1 0-1,0 12 1218,-4 21-245,-2-18-871,-1 0 0,-1 0 1,0-1-1,-1 1 0,-1-2 1,0 1-1,-1-1 1,-12 13-1,-22 31-31,41-52-95,6-8 3,23-13 10,-10 10-492,0 1 0,0 1 0,1 0 0,0 1 1,0 1-1,-1 0 0,1 1 0,0 1 0,0 1 0,18 3 0,-24-3-101,0 1 0,1-1 1,-1-1-1,1 0 0,-1 0 0,0-1 0,1-1 0,-1 0 0,0-1 1,14-4-1,11-6-481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3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160 336 10194,'10'3'6686,"-3"-2"-1217,-3-8-3520,4-15-1352,0 6-450,-5 10-129,0 1 0,0-1 0,-1 1 0,0-1 0,0 0 0,0 0 0,-1 0 0,0 0 0,0-1 0,0 1 1,-1 0-1,0 0 0,-1-11 0,-2 0-390,0 1 0,-1 0 0,-1-1 0,-1 2 0,-14-29 1,17 38 138,0 1 0,0 0 1,0 1-1,-1-1 1,0 0-1,0 1 0,0 0 1,0 0-1,0 0 0,-1 1 1,0-1-1,0 1 1,0 0-1,0 1 0,0-1 1,-1 1-1,1 0 0,-1 0 1,1 1-1,-8-2 1,-27 2-944,38 1 1154,0 0 0,-1 1 0,1-1 0,0 1 0,0-1 0,0 1 0,0 0 0,0 0 0,0-1 0,0 2 0,0-1 0,0 0 0,0 0 0,0 1 1,-1 1-1,3-3 41,0 0 0,0 0 0,0-1 0,0 1 0,0 0 0,0 0 0,1 0 1,-1 0-1,0 0 0,0 0 0,0 0 0,0 0 0,0 0 0,1 0 0,-1 0 0,0 0 1,0 0-1,0 0 0,0 0 0,0 0 0,1 0 0,-1 0 0,0 0 0,0 0 1,0 0-1,0 0 0,0 0 0,1 0 0,-1 0 0,0 0 0,0 0 0,0 0 0,0 0 1,0 0-1,1 0 0,-1 0 0,0 1 0,0-1 0,0 0 0,0 0 0,0 0 1,0 0-1,0 0 0,0 0 0,0 1 0,1-1 0,-1 0 0,0 0 0,0 0 0,0 0 1,0 0-1,0 1 0,0-1 0,0 0 0,0 0 0,0 0 0,0 0 0,0 1 1,0-1-1,0 0 0,0 0 0,0 0 0,0 0 0,0 0 0,-1 1 0,1-1 1,0 0-1,0 0 0,1 0 101,156-5 4225,-93 1-4404,1 2-1,-1 4 1,96 13-1,-114-2-1414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3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0 344 15019,'20'-25'7193,"3"-17"-5162,-5 8-923,121-184 3602,-138 216-4661,-1 1 0,1-1 1,-1 1-1,1-1 0,0 1 0,0-1 0,0 1 0,0 0 0,0 0 1,0-1-1,0 1 0,0 0 0,0 0 0,0 0 0,1 0 0,-1 0 0,0 0 1,3 0-1,-3 3-24,0-1 0,1 1 0,-1 0 0,0 0 0,0 0 0,0 0 0,-1 0 0,1 1 0,0-1 0,-1 0 0,0 0 0,1 0 0,-1 4 0,7 43-1055,2 88 0,-12-10-3683,-1-76 1538</inkml:trace>
  <inkml:trace contextRef="#ctx0" brushRef="#br0" timeOffset="1">171 340 14915,'-55'-61'6129,"76"62"-3464,2 1-905,12 3-639,11 3-297,8-3-1624,6 1-873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3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 13763,'0'-4'10730,"5"14"-9962,3 23-440,-6 35-103,-17-44-514,1-3-159,-4-9-584,13-4-344,-2-8-761,11-5-1623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1:55:3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54 15811,'104'-54'6034,"-103"66"-4474,-4-2-368,0 9-264,-13-6-247,9 8-281,-6 7-88,-11-9-208,3 2-104,-9-8-856,9-6-881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20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13923,'7'0'5849,"6"3"-2872,21 0-1689,5-3 40,15 2-455,1-2-273,5-2-384,-5 2-176,-9-3-560,-10 1-457,-15 1-999,-8-3-448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2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15051,'-2'3'6242,"2"7"7,16-7-5041,77 18-592,-35-11-208,3-7-112,4 4-152,-26-9-160,-4-3-208,-25 1-584,-13-9-392,-10 1-936,-18-4-433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2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12971,'5'-56'4779,"-2"45"-2054,0 15-892,-1 12-397,-4 4-1047,2-1 1,1 1-1,0 0 1,1-1 0,1 1-1,1-1 1,1 0-1,10 27 1,-15-45-378,0 0 1,1 0-1,-1 0 1,1 0-1,-1 1 1,1-1-1,-1 0 0,1 0 1,-1-1-1,1 1 1,0 0-1,-1 0 1,1 0-1,0 0 1,0-1-1,0 1 0,0 0 1,0-1-1,0 1 1,0 0-1,0-1 1,0 1-1,0-1 1,0 0-1,0 1 0,0-1 1,0 0-1,0 0 1,2 0-1,-1 0 18,0-1 0,0 0 0,0 0 0,0 0 0,-1 0 0,1 0 0,0-1 0,-1 1 0,1 0 0,-1-1-1,1 1 1,-1-1 0,0 1 0,2-4 0,4-7 155,0 0 0,-1 0 0,7-20-1,-7 11-25,-1 1 0,-1 0-1,0-1 1,-2 0-1,-1 0 1,-2-36-1,2 44-232,0 11-581,1 8-1214,3 12-1345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23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35 14459,'42'-34'6099,"-42"34"-6034,0 0 1,0 0 0,0 0-1,0-1 1,1 1 0,-1 0 0,0 0-1,0 0 1,0 0 0,0 0-1,0 0 1,0 0 0,0 0-1,0 0 1,0 0 0,1 0 0,-1 0-1,0 0 1,0 0 0,0 0-1,0 0 1,0 0 0,0 0 0,1 1 788,-1-1-789,0 0 1,0 0 0,0 0 0,0 1-1,0-1 1,0 0 0,1 0-1,-1 0 1,0 0 0,0 0 0,0 0-1,0 0 1,0 0 0,0 0-1,0 1 1,0-1 0,0 0-1,0 0 1,0 0 0,-2 12 1359,-5 15-491,-8 19-494,-2 0 1,-2-1 0,-36 61 0,63-107-385,6-7-20,-5 0-24,0 1 0,0 0 1,1 1-1,0-1 0,0 2 0,1 0 1,-1 0-1,1 1 0,19-5 1,-22 7-155,0 1 1,1 0-1,-1 0 1,1 1-1,-1 0 1,0 1-1,1 0 1,-1 0-1,1 1 1,-1 0-1,0 0 1,0 1 0,0 0-1,9 5 1,-10-4-409,-5-3 272,0 0 0,-1 0 0,1 0 1,0 0-1,0 0 0,0 0 0,0-1 0,0 1 0,0-1 0,4 1 1,5-6-2167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15.8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163 538 13587,'-99'41'6049,"101"-49"-2576,-7-18-1049,6-30-1127,-1-20-321,-16-34-1200,3-6-568,-3 12-1329,0 21-839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2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134 342 15523,'92'23'5711,"-91"-22"-5615,-1-1 0,1 0 0,0 0 0,-1 0 0,1 0 0,0 0 0,0 0 0,-1 0 0,1 0 0,0 0 0,-1 0 0,1 0 0,0 0 0,-1-1 1,1 1-1,0 0 0,-1 0 0,1-1 0,0 1 0,-1 0 0,1-1 0,-1 1 0,1-1 0,-1 1 0,1-1 0,-1 1 0,1-1 0,-1 1 0,1-1 0,0-1 0,0-18 1168,-1 13-787,4-43 834,-2 27-1458,0 0 0,-1-1 0,-2 1 0,-5-42 0,5 59-59,-1 0-1,0 0 0,0 0 1,0 1-1,-1-1 0,1 0 1,-1 1-1,-1 0 0,1-1 1,-1 1-1,0 1 0,0-1 1,0 0-1,-1 1 0,1 0 1,-1 0-1,0 0 1,0 1-1,-1 0 0,1 0 1,-1 0-1,0 1 0,-5-3 1,-1 2-90,0 1 1,0 0 0,0 0-1,0 1 1,0 1 0,0 0-1,0 0 1,0 2 0,0-1-1,-18 6 1,30-7 309,0 0 0,0 0 0,0 0 0,0 0 0,0 0 0,0 0 1,1 0-1,-1 0 0,0 0 0,0 0 0,0 0 0,0 0 0,0 0 0,0 0 0,0 0 0,0 0 0,0 0 0,0 1 1,0-1-1,0 0 0,1 0 0,-1 0 0,0 0 0,0 0 0,0 0 0,0 0 0,0 0 0,0 0 0,0 0 0,0 1 1,0-1-1,0 0 0,0 0 0,0 0 0,0 0 0,0 0 0,0 0 0,0 0 0,0 0 0,0 0 0,0 1 0,0-1 1,0 0-1,0 0 0,0 0 0,0 0 0,0 0 0,0 0 0,-1 0 0,1 0 0,0 0 0,0 0 0,0 1 0,0-1 1,0 0-1,0 0 0,0 0 0,0 0 0,17 5 615,22 3 417,25-3 828,78-3 0,55 5-4287,-160-2-480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2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41 293 13531,'-7'-18'7177,"-4"-11"-967,3-15-4394,5-6-232,3-2-1015,-4 5-681,3 16-1537,-6 10-1175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2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15 262 12979,'2'-7'5865,"-2"-12"-2720,3-12-1593,-3-11-296,-6-7-672,-1 3-608,2 7-1176,4 10-672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2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15723,'9'-66'6135,"-9"64"-5916,1 0 1,0 0-1,-1 0 0,1 0 0,0 0 1,0 0-1,1 0 0,-1 0 1,0 0-1,1 0 0,-1 1 0,1-1 1,-1 0-1,1 1 0,0 0 0,0-1 1,-1 1-1,1 0 0,0 0 1,0 0-1,4-1 0,1-2 231,1 1-221,1-1-1,0 1 0,0 1 0,0 0 0,0 0 0,0 1 0,1 0 1,-1 0-1,0 1 0,1 0 0,-1 1 0,13 2 0,-19-2-213,0-1-1,0 1 0,0 0 1,0 0-1,0 0 1,-1 1-1,1-1 0,0 1 1,-1 0-1,1-1 0,0 1 1,-1 0-1,0 1 1,0-1-1,0 0 0,3 5 1,-3-4-12,-1 0 1,0 0-1,0 0 1,0 0-1,-1 1 0,1-1 1,-1 0-1,0 0 1,1 1-1,-2-1 1,1 0-1,0 1 1,-1-1-1,1 0 1,-1 0-1,0 0 0,0 1 1,0-1-1,-2 4 1,-3 4-9,1 0 0,-1-1 0,-1 1 0,0-1 0,-1-1 1,1 1-1,-2-1 0,-11 10 0,13-13-35,0 0-1,-1 0 1,0-1 0,0 0-1,0 0 1,0-1-1,-1 0 1,1-1 0,-1 0-1,0 0 1,-14 2 0,21-5-19,1 0 0,-1 1 1,0-2-1,1 1 1,-1 0-1,0 0 0,1 0 1,-1-1-1,1 1 0,-1-1 1,0 1-1,1-1 0,-1 0 1,1 1-1,-3-3 1,4 3-23,-1-1 0,1 1 0,-1-1 0,1 1 1,0-1-1,-1 0 0,1 1 0,0-1 1,0 0-1,0 1 0,-1-1 0,1 0 1,0 1-1,0-1 0,0 0 0,0 1 1,0-1-1,0 0 0,0 1 0,0-1 1,0 0-1,0 1 0,1-1 0,-1 0 0,0 1 1,0-1-1,1 0 0,-1 1 0,0-1 1,1 1-1,-1-1 0,0 1 0,1-1 1,-1 1-1,1-1 0,-1 1 0,1-1 1,-1 1-1,1-1 0,0 1 0,0-1 0,21-15-3515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2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16668,'47'81'6465,"-47"-109"-4601,4-9-223,0-12-689,-2-11-392,6-7-1000,0 2-576,4 18-1489,4 10 785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2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 10202,'0'-1'4769,"9"-3"-2518,43-8 5502,-42 11-7048,0 0 0,0 0 1,16 2-1,-22-1-672,0 1-1,-1-1 1,1 1 0,0-1-1,-1 1 1,1 0-1,-1 1 1,1-1 0,-1 1-1,0-1 1,1 1-1,-1 0 1,0 0-1,0 0 1,0 1 0,-1-1-1,1 1 1,0-1-1,-1 1 1,0 0 0,0 0-1,0 0 1,0 0-1,0 1 1,0-1 0,-1 0-1,2 5 1,-2-4-28,-1-1 1,1 0 0,-1 1-1,1-1 1,-1 0-1,0 1 1,0-1-1,-1 1 1,1-1 0,-1 0-1,0 1 1,0-1-1,0 0 1,0 0 0,-3 6-1,0-2 2,0-1 0,0 1-1,-1-1 1,0 0 0,-1 0-1,-8 8 1,-5 1 0,0-1 0,-1-1 0,-36 18 0,28-23 8,20-7 1,16-4-19,35-5-679,-1 2 0,1 1 0,1 3 0,55 3 0,-42-1 40,-38 1 591,1-1-1,0 2 0,-1 1 0,21 5 1,-36-7 114,0 0 1,1 0 0,-1 0 0,0 1 0,0-1 0,0 1-1,0 0 1,0 0 0,0 1 0,-1-1 0,1 1 0,-1 0 0,1 0-1,-1 0 1,0 0 0,0 1 0,-1-1 0,1 1 0,-1 0 0,1-1-1,-1 1 1,0 0 0,1 7 0,-2-9 1,-1 0 1,1 0-1,-1 0 0,0 0 1,0 0-1,0 0 0,0 0 1,0 0-1,0 0 0,-1 0 1,1 0-1,-1 0 1,1 0-1,-1 0 0,0 0 1,0 0-1,0 0 0,0-1 1,0 1-1,0 0 0,-2 2 1,0-2 28,1 0 1,-1 0 0,1-1-1,-1 1 1,0 0 0,0-1 0,0 0-1,0 0 1,0 0 0,0 0-1,0 0 1,0 0 0,-3-1-1,0 1 29,1 0-1,0-1 0,0 0 1,-1-1-1,1 1 0,0-1 1,0 0-1,-1 0 0,1 0 1,0-1-1,0 0 0,0 0 0,1 0 1,-1-1-1,0 1 0,1-1 1,-7-5-1,8 4-60,-1-1 0,1 0 0,-1 0 0,2 0 0,-1 0 0,0 0 0,1 0 0,0-1 1,0 1-1,-1-10 0,0-1 29,1 0 1,0-25 0,2 36-104,0 0 1,1 1 0,0-1 0,0 1 0,0-1 0,0 1 0,1-1 0,-1 1 0,1-1 0,0 1 0,5-7 0,-6 10-73,0 0 1,0-1-1,0 1 0,0-1 1,0 1-1,0 0 1,1 0-1,-1 0 0,1 0 1,-1 0-1,0 0 1,1 0-1,0 0 0,-1 1 1,1-1-1,-1 0 1,1 1-1,0-1 0,-1 1 1,1 0-1,0 0 1,0 0-1,-1 0 0,1 0 1,0 0-1,0 0 0,-1 0 1,1 0-1,0 1 1,-1-1-1,1 1 0,0 0 1,2 1-1,21 18-2796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2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206 104 12091,'46'-92'4809,"-46"92"-4755,1 0 0,-1-1 1,0 1-1,0 0 0,0-1 1,0 1-1,1 0 0,-1-1 1,0 1-1,0 0 0,0-1 1,0 1-1,0 0 0,0-1 1,0 1-1,0 0 0,0-1 1,0 1-1,0 0 1,0-1-1,0 1 0,0 0 1,-1-1-1,1 1 0,0 0 1,0 0-1,0-1 0,0 1 1,0 0-1,-1-1 0,1 1 1,0 0-1,0 0 0,-1-1 1,1 1-1,0 0 0,-14 2 1267,-16 14 442,-97 82 2069,118-89-3711,0-1 0,0 1 1,1 1-1,0 0 0,1 0 1,-11 20-1,16-27-109,1 1 1,-1-1-1,1 1 0,0-1 1,0 1-1,0-1 0,0 1 1,1 0-1,-1-1 1,1 1-1,0 0 0,0 0 1,0-1-1,1 1 0,-1 0 1,1-1-1,0 1 0,0 0 1,0-1-1,1 1 0,-1-1 1,1 0-1,0 1 0,0-1 1,0 0-1,4 5 0,-4-6-5,-1 0 0,1-1-1,0 1 1,1 0 0,-1-1-1,0 1 1,0-1 0,1 0 0,-1 0-1,1 0 1,-1 0 0,1 0-1,-1 0 1,1-1 0,-1 1-1,1-1 1,4 0 0,-2 0-3,1 0 1,0-1 0,0 0 0,-1 0-1,1-1 1,-1 0 0,10-4-1,3-3-29,-1-1-1,0 0 1,25-21-1,-30 20 11,-9 8 10,0 0 0,0 0 1,1 0-1,-1 0 0,1 1 0,0-1 0,-1 1 0,1 0 1,0 0-1,0 0 0,8-2 0,-11 6-17,0-1-1,0 1 1,0 0 0,0-1-1,-1 1 1,1 0 0,-1 0-1,0 0 1,1 0 0,-1 0-1,0 0 1,0-1 0,0 1-1,0 0 1,0 0 0,-1 0-1,0 3 1,1 5-324,3 19-980,5-2-1114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2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0 308 12475,'26'16'2331,"-4"-5"5061,-22-11-7200,-3-5 56,0 0-1,0-1 1,0 1 0,1 0 0,0-1-1,0 1 1,0-1 0,1 0-1,0 0 1,0 0 0,1 1-1,-1-1 1,1 0 0,0 0 0,1-7-1,1-2-2,0 0 0,1 0 0,0 0 0,10-25 0,-8 28-97,1 1 1,0-1-1,0 1 0,1 0 1,15-17-1,-18 23-110,0 1-1,1-1 1,-1 1 0,1 0-1,0 0 1,0 1-1,0-1 1,1 1-1,-1 0 1,1 0-1,0 1 1,0 0 0,11-3-1,-15 5-39,-1-1 1,1 1-1,-1 0 0,1 0 1,-1 0-1,1 0 0,-1 0 1,1 0-1,-1 0 0,1 1 0,-1-1 1,1 1-1,-1-1 0,0 1 1,1-1-1,-1 1 0,1 0 0,-1-1 1,0 1-1,0 0 0,0 0 1,1 0-1,-1 0 0,0 0 1,0 0-1,0 1 0,-1-1 0,1 0 1,0 0-1,0 1 0,0 1 1,0-1-23,-1 0 0,1 1 1,-1-1-1,1 0 0,-1 1 1,0-1-1,0 0 0,0 1 0,-1-1 1,1 0-1,0 1 0,-1-1 1,0 0-1,1 0 0,-1 1 1,0-1-1,0 0 0,0 0 1,-2 3-1,-15 18-184,-1 0-1,-22 20 1,7-8 353,28-29-41,1 2 219,13 3-63,5 1-201,1-1 1,0-1 0,18 9-1,-4-1-81,-22-14 22,2 0 0,-1 0 0,0 0 0,1-1 1,-1-1-1,1 1 0,0-1 0,0 0 0,0-1 0,0 0 1,0 0-1,0-1 0,0 0 0,1 0 0,-1-1 0,0 0 0,0-1 1,0 1-1,0-1 0,-1-1 0,1 0 0,0 0 0,-1 0 0,0-1 1,0 0-1,0-1 0,0 1 0,-1-1 0,0-1 0,0 1 1,0-1-1,0 0 0,-1 0 0,5-8 0,2-6 65,0 0 0,-1-1 0,-1-1 0,12-36 1,-19 46-61,-2 6 60,0 1-1,1-1 0,0 0 0,0 1 0,3-8 0,-5 13-54,0 0-1,1-1 1,-1 1 0,0-1-1,1 1 1,-1 0-1,0-1 1,1 1-1,-1 0 1,0-1 0,1 1-1,-1 0 1,1 0-1,-1-1 1,0 1 0,1 0-1,-1 0 1,1 0-1,-1-1 1,1 1-1,-1 0 1,1 0 0,-1 0-1,1 0 1,-1 0-1,1 0 1,1 1 3,-1-1 0,0 1 0,0-1 0,0 1 0,0 0 0,0 0 0,1 0 1,-1-1-1,-1 1 0,1 0 0,0 0 0,0 0 0,0 0 0,1 2 0,2 5 2,-1 1-1,0-1 1,0 1-1,0 0 1,-1-1 0,-1 1-1,1 0 1,-1 15-1,1-3-62,0-3-406,1 1 1,0 0-1,2-1 1,0 0 0,1 0-1,12 26 1,2-8-2516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2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14731,'11'0'5225,"36"2"-4513,2 1-592,-4-3-1624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2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12419,'13'-10'6748,"-3"-17"-5172,-7 15-712,14-43 600,-13 38-1287,1-1 1,1 1 0,0 1-1,1-1 1,1 1 0,13-21 0,-21 37-178,0-1 1,1 1 0,-1 0 0,0-1-1,0 1 1,0 0 0,1 0 0,-1-1 0,0 1-1,0 0 1,1 0 0,-1-1 0,0 1 0,0 0-1,1 0 1,-1 0 0,0 0 0,1-1-1,-1 1 1,0 0 0,1 0 0,-1 0 0,0 0-1,1 0 1,-1 0 0,0 0 0,1 0 0,-1 0-1,0 0 1,1 0 0,-1 0 0,0 0-1,1 0 1,-1 0 0,0 1 0,1-1 0,-1 0-1,0 0 1,1 0 0,-1 0 0,0 1 0,0-1-1,1 0 1,-1 0 0,0 0 0,0 1-1,1-1 1,-1 0 0,0 1 0,0-1 0,0 0-1,0 0 1,1 1 0,-1-1 0,0 0-1,0 1 1,0 0 0,8 24 73,-7-20-56,3 12 71,1-1 1,0 0-1,1 0 1,15 26-1,-20-39-75,1-1 1,0 1-1,-1-1 0,1 0 1,0 0-1,0 1 0,0-2 0,1 1 1,-1 0-1,0 0 0,1-1 1,-1 1-1,1-1 0,-1 0 1,5 2-1,-5-3-4,1 0 1,-1 0-1,1 0 1,-1 0-1,1 0 1,-1-1-1,1 1 1,-1-1-1,1 1 1,-1-1-1,0 0 1,1 0-1,-1 0 1,0-1-1,0 1 1,0 0-1,0-1 1,0 1-1,0-1 1,0 0-1,2-2 1,5-7 71,-1 0 1,0 0-1,0 0 0,-1-1 1,-1 0-1,10-25 1,7-12 400,-23 48-444,0 0 0,1 0 0,-1 0 0,1 0 0,0 0 0,-1 0 0,1 0 0,0 0 0,-1 0 0,1 0 0,0 1 0,0-1 0,0 0 1,0 1-1,1-2 0,-2 2-24,0 1 0,1-1 0,-1 0 1,0 0-1,1 0 0,-1 0 0,0 0 1,1 0-1,-1 0 0,0 0 1,1 1-1,-1-1 0,0 0 0,0 0 1,1 0-1,-1 1 0,0-1 0,0 0 1,1 0-1,-1 1 0,0-1 0,0 0 1,0 1-1,1-1 0,-1 0 0,0 1 1,0-1-1,0 0 0,0 1 1,0-1-1,6 39 508,-5-29-465,0 1 9,1 2-148,0-1 0,0 1-1,7 20 1,-7-28-80,0-1 0,0 0 0,0 0 0,1 0 1,-1 0-1,1-1 0,0 1 0,0-1 0,0 1 0,1-1 0,-1 0 0,1 0 1,0-1-1,4 3 0,26 8-1757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16.2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27 122 14331,'-8'-22'2433,"-10"-38"-1,18 59-2345,0 0-1,0 0 1,0-1-1,0 1 0,0 0 1,0 0-1,0 0 1,0 0-1,0 0 1,1 0-1,-1 0 1,0 0-1,1 0 1,-1 0-1,0 0 1,1 0-1,-1 0 1,1 0-1,0 0 1,-1 0-1,1 0 1,0 1-1,0-1 1,-1 0-1,1 0 1,2 0-1,22-7 1013,-18 7-775,3-1-76,0 1-1,0 1 1,0-1 0,0 2-1,0-1 1,0 1 0,0 1-1,0 0 1,10 3-1,-16-4-236,-1 0 1,0 0-1,0 0 0,0 0 0,0 0 0,0 1 0,0 0 0,0-1 1,-1 1-1,1 0 0,0 0 0,-1 1 0,0-1 0,1 0 0,-1 1 1,0-1-1,0 1 0,-1 0 0,1 0 0,0 0 0,-1 0 0,0 0 1,0 0-1,0 0 0,0 0 0,0 0 0,0 1 0,-1-1 0,0 0 1,0 0-1,0 7 0,-1-5-13,0 0 1,0 0-1,0-1 0,-1 1 1,0 0-1,0-1 0,0 1 1,0-1-1,-1 0 0,0 0 1,0 0-1,-5 6 0,-4 2-1,-1-1 0,-18 14-1,20-18-37,1 1 0,1 0 1,-1 1-1,-14 17 0,24-26 30,0 0 0,0 0 0,0 0 1,0 0-1,-1 0 0,1 1 0,0-1 0,0 0 1,0 0-1,0 0 0,0 0 0,0 0 0,0 1 1,0-1-1,0 0 0,0 0 0,0 0 0,0 0 1,0 0-1,0 1 0,0-1 0,0 0 0,0 0 1,0 0-1,0 0 0,0 1 0,0-1 0,0 0 1,0 0-1,0 0 0,0 0 0,0 0 0,0 1 1,0-1-1,0 0 0,1 0 0,-1 0 0,0 0 1,0 0-1,0 0 0,0 0 0,0 1 0,0-1 1,0 0-1,1 0 0,-1 0 0,0 0 0,0 0 1,0 0-1,0 0 0,1 0 0,-1 0 0,0 0 1,0 0-1,0 0 0,0 0 0,0 0 0,1 0 1,-1 0-1,0 0 0,0 0 0,0 0 0,0 0 1,1 0-1,-1 0 0,0 0 0,0 0 0,16-2-483,-16 2 481,2-1-35,47-9-1771,55-4 1,-89 13 1501,1 0 1,0 2-1,0-1 0,-1 2 1,1 0-1,0 1 0,29 10 1,-44-13 307,1 1 0,0-1 0,0 1 0,0-1 0,0 1 0,-1 0 0,1 0 0,0 0 0,-1 0 0,1 0 0,-1 0 0,1 1 0,-1-1 0,1 0 0,-1 1 0,0-1 0,0 1 0,0 0 0,0-1 0,0 1 0,0 0 0,0-1 0,0 1 0,-1 0 0,1 0 0,-1 0 0,1 3 0,-1-1 48,-1 0 0,-1-1 1,1 1-1,0 0 0,-1-1 0,0 1 1,1-1-1,-2 1 0,1-1 1,0 0-1,-1 0 0,1 0 0,-1 0 1,-3 2-1,-11 12 32,-1-1-1,-1-1 1,0-1 0,-1-1-1,-1 0 1,0-1 0,0-2-1,-1 0 1,-25 7 0,29-10-1290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2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6 255 9770,'-3'11'665,"0"6"4587,19-40-789,-15 21-4379,3-6 243,0 0 0,-1-1 0,0 1 0,0-1 0,-1 1 0,0-1 0,1-18 0,-2 18-174,0 0 1,1 0-1,0 0 1,0-1 0,1 2-1,0-1 1,1 0-1,5-10 1,-9 18-136,1 0 0,-1 0-1,1 1 1,-1-1 0,1 0 0,0 0 0,-1 1 0,1-1-1,-1 0 1,1 1 0,0-1 0,0 0 0,0 1 0,-1-1-1,1 1 1,0-1 0,0 1 0,0 0 0,0-1 0,1 1 0,-2 0-4,1 0 0,-1 0 0,1 1 0,-1-1 0,1 0 0,0 1 0,-1-1 0,1 0 1,-1 1-1,1-1 0,-1 0 0,0 1 0,1-1 0,-1 1 0,1-1 0,-1 1 0,0-1 0,1 1 1,-1-1-1,0 1 0,0-1 0,1 2 0,10 43 333,-10-36-358,1 1 39,-1-3-22,0 0 0,1 0 1,-1-1-1,5 10 0,-6-15-6,1 0 1,-1-1-1,0 1 1,1 0 0,-1 0-1,1 0 1,-1-1-1,1 1 1,-1 0 0,1-1-1,-1 1 1,1-1-1,0 1 1,-1 0-1,1-1 1,0 1 0,0-1-1,-1 0 1,1 1-1,0-1 1,0 0 0,0 1-1,-1-1 1,1 0-1,0 0 1,0 0-1,0 0 1,0 1 0,0-1-1,0-1 1,-1 1-1,1 0 1,0 0-1,0 0 1,0 0 0,0-1-1,0 1 1,-1 0-1,1-1 1,0 1 0,0 0-1,0-2 1,5-2 17,-1 0 0,0-1 0,0 0 0,0 0 0,0 0 0,-1 0 0,0-1 0,0 0 0,-1 0 0,1 0 0,-1 0 0,-1 0 0,1-1 0,-1 0 0,2-10 1,19-40 391,-23 56-407,0 1 1,0 0 0,0 0-1,0 0 1,0 0 0,0 0-1,0 0 1,0-1 0,0 1-1,0 0 1,0 0 0,0 0-1,0 0 1,0 0 0,1 0-1,-1 0 1,0 0 0,0 0 0,0-1-1,0 1 1,0 0 0,0 0-1,0 0 1,0 0 0,1 0-1,-1 0 1,0 0 0,0 0-1,0 0 1,0 0 0,0 0-1,0 0 1,0 0 0,1 0-1,-1 0 1,0 0 0,0 0-1,0 0 1,0 0 0,0 0 0,0 0-1,1 0 1,-1 0 0,0 0-1,0 0 1,0 0 0,0 0-1,0 0 1,0 0 0,0 0-1,1 1 1,2 7 54,1 12-45,-2-6-30,0-1-1,0 1 1,1 0 0,1-1-1,6 17 1,-9-28 18,0 0 1,0 0 0,0 0-1,1 0 1,-1 0-1,0 0 1,1 0-1,-1 0 1,1 0-1,-1-1 1,1 1-1,0 0 1,0-1 0,0 0-1,0 1 1,0-1-1,0 0 1,0 0-1,0 0 1,1-1-1,-1 1 1,0 0-1,0-1 1,1 1-1,-1-1 1,0 0 0,1 0-1,-1 0 1,0 0-1,1 0 1,-1-1-1,1 1 1,-1 0-1,0-1 1,0 0-1,1 0 1,-1 0 0,0 0-1,3-2 1,2-1 65,0 0 1,0-1 0,-1 1-1,0-2 1,0 1 0,0-1 0,-1 1-1,0-2 1,7-9 0,37-67 1167,-39 64-831,-9 17-352,0 0-1,0 0 1,0 0 0,0 1-1,0-1 1,0 0 0,1 1-1,-1-1 1,0 1 0,1-1-1,-1 1 1,1 0 0,0 0-1,1-2 1,-2 3-35,0 0 0,0 1 0,0-1 0,0 0-1,0 0 1,0 0 0,0 0 0,-1 1 0,1-1 0,0 0-1,0 1 1,0-1 0,0 1 0,-1-1 0,1 1 0,0-1-1,-1 1 1,1 0 0,0-1 0,-1 1 0,1 0 0,-1-1-1,1 1 1,-1 0 0,1 0 0,-1 0 0,1-1 0,-1 1 0,1 1-1,48 85 9,23 39-4483,-59-102 2086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2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13451,'10'4'6009,"24"-4"-2000,0 0-2409,22-2-631,-11-11-361,2 2-1561,5 6-823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2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91 14915,'11'-19'1670,"0"1"0,19-24-1,-29 41-1602,-1 0-1,1 1 0,0-1 1,-1 0-1,1 0 0,0 1 1,0-1-1,-1 0 0,1 1 1,0-1-1,0 1 0,0-1 1,0 1-1,0-1 0,0 1 1,0 0-1,0-1 0,0 1 1,0 0-1,0 0 0,0 0 1,0 0-1,0 0 0,0 0 1,0 0-1,0 0 0,0 0 1,0 0-1,0 1 1,0-1-1,0 0 0,0 1 1,0-1-1,0 1 0,0-1 1,0 1-1,0-1 0,0 1 1,-1 0-1,1-1 0,1 2 1,-1 0 25,1 0 0,-1 0 0,0 0 0,0 0 0,0 0 0,0 0 0,0 0 0,0 0 0,0 0 0,-1 0 0,1 1 0,-1-1-1,0 0 1,1 5 0,-4 3-15,0 1 0,-1-1 0,0 0-1,-1 0 1,0 0 0,0-1-1,-1 1 1,-1-1 0,-8 10-1,0 2-13,-35 44-12,-22 34 446,72-98-472,-1 0-1,1-1 1,-1 1-1,1 0 1,-1 0-1,1-1 1,0 1-1,0 0 1,-1 0-1,1 0 1,0 0-1,0-1 1,0 1-1,0 0 1,0 0 0,0 0-1,0 0 1,0 0-1,0-1 1,0 1-1,1 0 1,-1 0-1,0 0 1,0-1-1,1 1 1,-1 0-1,1 0 1,-1 0-1,1-1 1,-1 1-1,1 0 1,-1-1-1,1 1 1,-1-1 0,1 1-1,0-1 1,-1 1-1,1-1 1,0 1-1,0-1 1,-1 1-1,1-1 1,0 0-1,0 1 1,0-1-1,0 0 1,1 0-1,7 3 48,0-1-1,1 0 0,16 0 1,-5 1-193,-8 1-384,-1 1 1,1 0 0,-1 1-1,0 1 1,14 9 0,-2-2-1531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2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13347,'6'3'5729,"9"5"-2584,11-1-1041,19 4-543,4-3-425,11 0-936,-4-3-696,2-3-1537,4 3-575</inkml:trace>
  <inkml:trace contextRef="#ctx0" brushRef="#br0" timeOffset="1">451 81 11931,'0'0'3840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2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13843,'42'103'6793,"-40"-123"-1511,4-6-2434,-14-26-1256,6-6-367,2-4-953,0 5-504,7 20-1209,-2 11-767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2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15155,'5'9'14091,"16"-9"-13435,53 3-280,-39-2-344,-4-2-400,-1 2-1152,4 1-928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2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313 105 12243,'-18'13'5577,"-8"21"-2649,-20-8-623,-4-2-161,0-12-375,2-11-225,16-12-464,8-17-183,9-12-409,12-3-256,11 3-216,8 7-48,15 20-280,1 7-128,4 20-577,3 7-463,-3 17-1425,-10-7-1784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3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9410,'14'12'1650,"5"5"443,-9 0 2359,-3-30 2840,7-14-6455,76-100 1239,-89 125-2054,0 0-1,1 1 1,-1-1-1,0 1 1,1-1 0,-1 1-1,0 0 1,1 0-1,0 0 1,-1-1 0,1 1-1,0 1 1,2-2-1,-3 2-17,1 0-1,-1 0 1,0 0 0,1 0-1,-1 1 1,0-1-1,1 0 1,-1 1 0,0-1-1,1 1 1,-1 0-1,0-1 1,0 1-1,0 0 1,1 0 0,-1 0-1,0 0 1,0 0-1,0 0 1,1 1-1,7 9-11,-1 0 0,0 0-1,-1 0 1,0 1 0,5 14-1,-9-18 0,1 1-1,0-1 1,1 0-1,-1 0 1,1 0-1,1-1 1,0 0-1,0 0 1,0 0-1,1-1 1,10 9-1,-16-15 19,0 1 0,0-1 0,0 1 0,-1 0 0,1-1 0,0 0 0,0 1 0,0-1 0,0 1 0,0-1 0,0 0 0,0 0 0,0 0 0,0 1 0,0-1 0,0 0 0,1 0 0,-1-1 0,0 1-1,0 0 1,0 0 0,0 0 0,0-1 0,0 1 0,0 0 0,0-1 0,0 1 0,-1-1 0,1 1 0,0-1 0,0 0 0,0 1 0,0-1 0,-1 0 0,1 1 0,0-1 0,-1 0 0,1 0 0,0 0 0,-1 0 0,1 0 0,0-1-1,1-4 135,0-1 0,-1 1 0,0 0 0,0-1 0,1-9 0,-2 6-8,16-95 959,-15 101-1078,-1 1 1,1-1 0,0 0 0,0 1 0,0-1 0,0 0 0,1 1 0,0 0 0,-1-1 0,1 1 0,0 0 0,1 0-1,-1 0 1,1 0 0,-1 0 0,1 1 0,0-1 0,0 1 0,0-1 0,0 1 0,7-3 0,-7 4-31,0 0 0,0 0 1,1 0-1,-1 1 0,0-1 0,0 1 1,1 0-1,-1 0 0,0 0 1,1 1-1,-1-1 0,0 1 0,0-1 1,1 1-1,-1 0 0,0 1 1,0-1-1,0 0 0,0 1 0,0 0 1,-1-1-1,1 1 0,0 0 1,3 5-1,0-2-8,-2 1 0,1 0-1,-1 0 1,0 0 0,0 0 0,5 13 0,-7-14-1,1 1 0,0-1 0,0 0 0,0 1-1,0-1 1,1-1 0,0 1 0,0 0 0,0-1 0,1 0 0,6 5 0,-1-3 12,0 0 1,1-1 0,0-1-1,0 0 1,0 0-1,0-1 1,1 0 0,-1-1-1,17 1 1,-21-2-181,0-1 1,0 0-1,0 0 1,0-1-1,0 0 1,0 0-1,0-1 1,-1 0-1,1 0 1,-1 0-1,1-1 1,-1 0-1,0 0 1,0-1-1,0 0 1,0 0-1,6-6 1,-10 8-117,-1 0 1,1 0-1,0-1 0,-1 1 1,0 0-1,0-1 0,0 1 1,2-6-1,2-5-1162,7-9-1001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3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53 115 13843,'-18'-100'5377,"60"95"-4049,-1 0-327,-5 5-577,-20-5-744,-10 12-1161,-11 1-1359</inkml:trace>
  <inkml:trace contextRef="#ctx0" brushRef="#br0" timeOffset="1">93 63 10194,'-92'57'5113,"119"-42"-1112,11-4-2104,7-4-849,7-1-360,-11-6-1008,-7-1-664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3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33 238 12107,'-30'71'4405,"28"-59"-2472,6-11-926,6-7 224,-6 1-918,-1 0 0,0 0 0,0-1 1,0 1-1,0-1 0,-1 1 0,0-1 0,0 0 0,1-6 0,9-59 916,-10 58-972,13-89 1073,-15 102-1319,0-1 0,0 1 0,0 0 0,0-1 0,0 1 0,0 0 0,0-1 0,0 1 0,1 0 0,-1-1 0,0 1 0,0 0 0,0-1 0,0 1 0,0 0 0,1 0 0,-1-1 0,0 1 0,0 0 0,0 0 0,1-1 0,-1 1 0,0 0 0,1 0 0,-1 0 0,0-1 0,0 1 0,1 0 0,-1 0 0,0 0-1,1 0 1,-1 0 0,0 0 0,1 0 0,-1-1 0,1 1 0,11 10 220,14 29-94,-18-25-127,-3-8-9,-1 0-1,1-1 1,0 1 0,1-1 0,-1 0-1,12 7 1,-15-11 0,0 1 0,1-1 0,-1 0 1,1 0-1,-1 0 0,1-1 0,0 1 0,-1 0 0,1-1 0,0 0 0,0 0 0,-1 1 0,1-2 0,0 1 1,0 0-1,-1-1 0,1 1 0,0-1 0,-1 0 0,1 1 0,3-3 0,4-4 58,-1 1 0,0-1 0,0-1 1,-1 0-1,0 0 0,-1-1 0,0 0 0,0 0 0,0 0 0,-2-1 0,1 0 0,-1 0 0,0-1 1,-1 1-1,4-17 0,-7 14 325,-4 13 70,-7 22 57,8-11-656,1 0-1,0 1 0,0-1 0,1 1 1,1-1-1,0 1 0,0-1 1,1 0-1,0 0 0,1 0 0,1 0 1,0 0-1,0 0 0,6 9 1,21 22-3443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16.5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1 397 13243,'122'-8'5425,"-104"-26"-3008,9-5-641,9-10-488,6-3-48,-1-2-279,-10-4 31,-7 11-104,-7 9-144,-8 20-248,1 18-160,-3 20-240,2 14-104,6 18-536,9 8-336,4 2-856,-2 0-713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3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10642,'42'-53'5393,"-33"62"-504,10 11-3016,4 9-761,-10 0-64,8 12-568,-11-3-256,1-3-624,17-4-344,-10-15-744,8 1-416,-7-9-2105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3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1 309 14027,'6'-5'5705,"20"-11"-3168,7-9-553,20-14-367,4-6-329,3 3-728,-4-2-192,-16 8-344,-4 10-208,-21 5-976,-4 11-897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3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0 287 12403,'5'6'627,"0"-1"1,0 0 0,1 0 0,-1-1 0,1 1-1,0-1 1,13 6 0,-10-6-340,0-1 1,0 0-1,0-1 1,0 0-1,0-1 1,1 0-1,-1 0 1,1-1-1,15-1 1,-18 1-267,0-1 1,0-1 0,0 1 0,0-1-1,0 0 1,0-1 0,0 1 0,-1-2-1,1 1 1,-1 0 0,0-1 0,0-1 0,7-5-1,-11 8-33,1-1 0,-1 1 0,0-1 0,0 1-1,0-1 1,-1 0 0,1 0 0,-1 0 0,1 0-1,-1 0 1,0 0 0,0 0 0,0 0 0,-1 0-1,1-1 1,-1 1 0,1 0 0,-1 0 0,0-1-1,-1 1 1,1 0 0,0 0 0,-1-1 0,0 1-1,0 0 1,0 0 0,0 0 0,0 0 0,-1 0 0,1 0-1,-1 0 1,-2-3 0,-11-13 560,0-1-1,-1 2 1,-34-30-1,-9-10 2468,59 57-2984,0 0-1,0 1 0,0-1 0,0 1 0,0-1 0,0 0 0,0 1 0,0-1 0,0 1 0,1-1 1,-1 1-1,0-1 0,0 0 0,1 1 0,-1-1 0,0 1 0,1-1 0,-1 1 0,0-1 0,1 1 1,-1 0-1,1-1 0,-1 1 0,1 0 0,-1-1 0,1 1 0,-1 0 0,1-1 0,-1 1 0,1 0 1,-1 0-1,1 0 0,0-1 0,0 1 0,-1 0-9,11-5-179,0 1 0,0 1 0,0 0 0,0 0 0,1 1-1,-1 1 1,1-1 0,-1 2 0,1 0 0,-1 0 0,13 3 0,14 4-1701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3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7 189 14147,'42'94'6441,"-45"-110"-2344,0-12-1416,-7-9-1009,0-5-376,1-12-935,1 7-706,4 13-1471,3 9-1097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3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11442,'10'5'1058,"0"-1"0,1-1-1,-1 1 1,1-2-1,0 1 1,-1-2-1,13 2 1,-9-3-938,0 0 1,0 0 0,0-2-1,0 0 1,0 0 0,0-1-1,0-1 1,18-7-1,-30 11-106,-1-1 0,1 0 0,0 1-1,0-1 1,0 0 0,0 0-1,-1 0 1,1 0 0,0 0 0,-1 0-1,1-1 1,-1 1 0,0-1-1,1 1 1,-1-1 0,0 1-1,0-1 1,0 0 0,0 1 0,0-1-1,0 0 1,0 0 0,-1 0-1,1 0 1,-1 1 0,1-1 0,-1 0-1,0 0 1,1 0 0,-1 0-1,0 0 1,-1 0 0,1 0 0,0 0-1,0 0 1,-1 0 0,1 0-1,-2-3 1,-3-5 297,-1-1 0,0 1-1,0 0 1,-1 1 0,-13-14-1,6 7 353,10 10-459,-27-38 1081,30 43-1264,1-1-1,-1 1 0,0 0 1,0 0-1,1-1 0,-1 1 0,1 0 1,-1-1-1,1 1 0,0-1 1,0 1-1,-1-1 0,1 1 0,0 0 1,0-1-1,0 1 0,1-1 1,-1 1-1,0-1 0,0 1 0,1-1 1,-1 1-1,1 0 0,-1-1 1,1 1-1,0 0 0,-1 0 0,1-1 1,0 1-1,2-2 0,1 1-200,1 0-1,0 0 0,0 0 1,0 1-1,0-1 1,1 1-1,-1 1 0,0-1 1,0 1-1,1 0 0,-1 0 1,0 0-1,0 1 1,1-1-1,6 3 0,24 9-1364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174 336 14771,'-5'-53'10209,"-9"2"-6866,-28-47-5553,24 57 2281,17 39-99,-5-11-611,0-1 0,-15-21-1,20 33 541,0 0-1,0 0 1,0 1 0,-1-1-1,1 0 1,0 1-1,-1-1 1,1 1-1,-1-1 1,0 1-1,1 0 1,-1-1-1,0 1 1,0 0-1,0 0 1,0 1-1,0-1 1,0 0 0,0 1-1,0-1 1,0 1-1,0-1 1,0 1-1,-1 0 1,1 0-1,0 0 1,0 0-1,-3 1 1,5-1 93,-1 0 0,1 0 0,0 0 0,-1 0 0,1 0 0,0 1 0,0-1 0,-1 0 0,1 0 0,0 0 0,-1 0 0,1 1 0,0-1 0,0 0 0,-1 0 0,1 1 0,0-1 0,0 0 0,0 1 1,-1-1-1,1 0 0,0 1 0,0-1 0,0 0 0,0 0 0,0 1 0,0-1 0,0 0 0,0 1 0,0-1 0,0 1 0,0-1 0,0 0 0,0 1 0,0-1 0,0 0 0,0 1 0,0-1 0,0 0 0,0 1 0,0-1 0,0 0 0,1 0 0,-1 1 0,0-1 0,0 0 0,0 1 0,1-1 0,-1 0 0,0 0 0,0 1 1,1-1-1,-1 0 0,0 0 0,1 0 0,-1 0 0,0 1 0,18 11 127,8 0 58,2-1 1,-1-2 0,1 0-1,1-2 1,53 7 0,146-4-357,-227-10 183,0 0-1,0-1 0,0 1 1,0 0-1,0 0 1,0 0-1,0 0 1,0 1-1,0-1 1,0 0-1,0 0 1,0 1-1,0-1 1,0 0-1,0 1 1,0-1-1,0 1 0,0-1 1,0 1-1,-1 0 1,1-1-1,0 1 1,0 0-1,-1-1 1,1 1-1,0 0 1,-1 0-1,1 0 1,-1 0-1,1 0 1,-1 0-1,1-1 1,-1 1-1,0 0 0,0 0 1,1 0-1,-1 2 1,0 2 55,-1 0 0,1 1 0,-1-1-1,0 0 1,-1 0 0,-2 6 0,-2 12 49,4-15-81,1 1-1,1 0 1,-1-1-1,1 1 1,1 0-1,-1-1 1,1 1-1,1 0 0,0-1 1,4 13-1,-5-18-20,0 0 0,1-1 0,-1 1-1,1 0 1,0-1 0,0 1 0,0-1 0,0 0-1,0 1 1,0-1 0,1 0 0,-1 0-1,0 0 1,1-1 0,0 1 0,0-1-1,-1 1 1,1-1 0,0 0 0,0 0-1,0 0 1,0 0 0,0-1 0,0 1 0,0-1-1,0 0 1,1 0 0,-1 0 0,0 0-1,0-1 1,0 1 0,5-2 0,0 1-167,0-1 1,1 0-1,-1-1 1,0 0-1,0 0 1,0-1-1,-1 0 1,1 0-1,-1-1 1,0 0-1,0 0 1,-1 0-1,12-14 1,-7 0-1523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3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14403,'54'-14'7984,"-41"10"-7653,0 0 1,0 0-1,0 2 0,1-1 1,-1 2-1,1 0 1,0 0-1,24 3 0,-37-2-431,1 1 0,-1-1-1,0 0 1,0 0 0,1 0-1,-1 1 1,0-1 0,0 0-1,0 1 1,0-1-1,1 1 1,-1 0 0,0-1-1,0 1 1,0 0 0,0 0-1,0-1 1,-1 1 0,1 0-1,0 0 1,0 0 0,0 0-1,-1 0 1,1 0 0,0 2-1,-1-2-117,0 1 0,-1-1 0,1 0 1,0 1-1,-1-1 0,1 0 0,-1 0 0,1 1 0,-1-1 0,0 0 0,1 0 0,-1 0 0,0 0 0,0 0 1,0 0-1,0 0 0,0 0 0,0 0 0,0 0 0,0 0 0,0 0 0,0-1 0,-2 2 0,-63 33-4970,-3-6 5762,5-3 5903,65-26-6432,-1 0-1,0 0 0,0 0 0,0 0 0,0 0 1,0 0-1,0 0 0,0 0 0,0 0 0,1 0 1,-1 0-1,0 0 0,0 0 0,0 0 0,0 0 1,0 0-1,0 0 0,0 0 0,0 0 0,0 1 1,1-1-1,-1 0 0,0 0 0,0 0 0,0 0 1,0 0-1,0 0 0,0 0 0,0 0 0,0 0 1,0 0-1,0 1 0,0-1 0,0 0 0,0 0 1,0 0-1,0 0 0,0 0 0,0 0 0,0 0 1,0 0-1,0 0 0,0 1 0,0-1 0,0 0 1,0 0-1,0 0 0,0 0 0,0 0 0,0 0 1,0 0-1,0 0 0,0 1 0,0-1 0,0 0 1,0 0-1,0 0 0,0 0 0,0 0 0,0 0 1,-1 0-1,1 0 0,14 3 597,-9-2-524,67 19-1388,-33-9-1022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3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33 179 11658,'-28'57'4405,"24"-48"-979,20-39-505,60-142-110,-67 148-2469,-5 39-187,1-1 1,0 0 0,1 0-1,0 0 1,1-1 0,15 23-1,-19-34-156,-1 0-1,1 0 1,-1 0-1,1 0 0,0-1 1,0 1-1,-1-1 1,1 0-1,0 0 0,0 0 1,0 0-1,1 0 1,-1-1-1,0 1 0,0-1 1,0 0-1,0 0 1,1 0-1,-1 0 1,0-1-1,0 1 0,0-1 1,0 0-1,5-2 1,-2 1 14,-1 0 1,0 0 0,0-1 0,0 0 0,0 0 0,0 0-1,0-1 1,-1 1 0,1-1 0,-1 0 0,0-1 0,5-7-1,17-39 106,-25 48-110,1 0-1,-1 0 0,0 0 0,0 0 0,0 0 0,-1 0 0,1 0 1,-1 0-1,0 0 0,1 0 0,-1 0 0,-1-1 0,1 1 1,-1-5-1,5 19-105,1-1 0,-2 2 1,0-1-1,3 15 0,-3-10-384,1-1 1,8 22-1,12 3-1571,6-7-504</inkml:trace>
  <inkml:trace contextRef="#ctx0" brushRef="#br0" timeOffset="1">493 215 12523,'70'7'5681,"-65"-16"-2400,0 1-209,-5-19-535,0-11-537,0-6-968,-3 0-367,1 14-1114,5 12-783,4 18 1064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37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41 14451,'-2'-1'640,"1"0"-1,-1 0 0,1 0 1,-1 0-1,0 0 1,1 0-1,-1 0 1,0 0-1,0 1 1,1-1-1,-5 0 0,-23 1 1890,22 2-2304,0-1 0,-1 2 1,1-1-1,0 1 0,-10 5 0,1 2-100,0 0 0,0 1 0,1 0 0,0 2 0,1-1 0,0 2 0,2 0 0,-1 1-1,2 0 1,0 0 0,-16 30 0,26-42-148,-1-1 0,1 0 0,0 1-1,0-1 1,0 1 0,0 0 0,1-1-1,-1 1 1,1-1 0,0 1 0,-1 0-1,1 0 1,0-1 0,1 1 0,-1 0-1,0-1 1,2 6 0,0-6-29,-1 1 1,1-1-1,-1 0 1,1 1-1,0-1 1,0 0-1,0 0 0,1 0 1,-1 0-1,0-1 1,1 1-1,-1-1 1,1 1-1,-1-1 0,1 0 1,4 2-1,7 1-212,0 0-1,0-1 0,-1-1 1,2 0-1,-1-1 0,0 0 1,0-1-1,0-1 1,0 0-1,16-4 0,23-7-745,67-23 0,-91 26 802,-25 8 187,16-6 58,0 0 0,-1 2 0,2 1-1,-1 0 1,1 1 0,-1 1 0,23 1 0,-41 1 30,-1 0 1,1 0-1,-1 1 0,1-1 0,-1 0 0,1 0 0,-1 1 1,1-1-1,-1 1 0,0-1 0,1 1 0,-1 0 0,0-1 1,1 1-1,-1 0 0,2 1 0,-3-1-17,0-1 0,0 1 0,0-1 0,0 1 0,0 0 0,0-1 0,0 1 0,0-1 0,0 1 0,0-1 0,0 1 0,0-1 0,0 1 0,0 0 0,-1-1 0,1 1 0,0-1 0,0 1 0,-1-1 0,1 0 0,0 1 0,-1-1 0,1 1 0,0-1 0,-1 1 0,1-1 0,-1 0 0,0 1 0,-7 6 497,-1-1 0,-1 0-1,-11 6 1,10-6-459,3-2 78,0 0 0,0 0 0,0-1 0,0 0 0,0-1 0,0 0 0,-1 0 0,-12 1 0,18-3-136,0 0 0,0 0 0,1 0 0,-1 0 0,0 0 0,0 0 0,1-1 0,-1 1 0,0-1 0,1 0 0,-1 0 0,0 0 0,1 0 0,-1 0 0,1-1 0,0 1 0,-1-1 0,1 0 0,0 1 0,0-1 0,0 0 0,0 0 0,0 0 0,0-1 0,1 1 0,-1 0 0,1-1-1,0 1 1,-2-4 0,2 2-35,1 1 0,-1-1 0,1 0 0,0 0-1,0 0 1,0 0 0,0 1 0,1-1 0,-1 0 0,1 0-1,0 1 1,0-1 0,1 0 0,-1 1 0,1-1-1,0 1 1,0 0 0,4-6 0,0 0-118,0 1 1,1 0-1,0 0 1,0 1-1,12-9 1,-17 14 44,0 0-1,1 0 1,-1 0 0,1 0-1,0 1 1,0-1 0,-1 1-1,1 0 1,0 0 0,0 0-1,0 0 1,0 0 0,1 0 0,-1 1-1,0 0 1,0 0 0,0 0-1,0 0 1,0 0 0,1 0-1,-1 1 1,0 0 0,0-1-1,0 1 1,0 0 0,0 0-1,0 1 1,2 1 0,2 2-284,-2-1 1,1 2 0,0-1-1,-1 1 1,0-1-1,-1 1 1,1 1-1,-1-1 1,0 1 0,3 7-1,-5-10 226,-1-1-1,1 0 0,0 0 0,0 0 1,0-1-1,0 1 0,1 0 0,-1-1 1,1 0-1,-1 1 0,1-1 0,0 0 1,0 0-1,0-1 0,0 1 0,0-1 1,0 1-1,1-1 0,-1 0 0,0 0 1,1 0-1,-1-1 0,1 1 0,-1-1 1,1 0-1,-1 0 0,6-1 0,-8 0 542,0 0-1,0 0 0,-1 0 1,1 0-1,0 0 0,-1-1 1,1 1-1,-1 0 0,1-1 1,-1 1-1,0 0 0,1 0 0,-1-1 1,0 1-1,0-1 0,0 1 1,0 0-1,0-1 0,0 1 1,0 0-1,-1-1 0,1 1 1,-1-2-1,0-18-936,0 4 585,1 12-25,0 0 0,-1 0 1,2 0-1,-1-1 0,0 1 0,1 0 0,0 0 0,0 0 0,1 0 0,2-6 0,-4 11-17,0-1 0,0 1-1,0-1 1,0 1-1,0 0 1,0-1-1,0 1 1,1-1-1,-1 1 1,0-1-1,0 1 1,0 0-1,0-1 1,1 1-1,-1 0 1,0-1-1,0 1 1,1 0-1,-1-1 1,0 1-1,1 0 1,-1-1-1,0 1 1,1 0-1,-1 0 1,1 0-1,-1-1 1,0 1-1,1 0 1,-1 0-1,1 0 1,-1 0-1,0 0 1,1 0-1,-1 0 1,1 0-1,-1 0 1,1 0-1,-1 0 1,0 0-1,1 0 1,-1 0-1,1 0 1,-1 0-1,0 0 1,1 0 0,-1 1-1,1-1 1,-1 0-1,0 0 1,1 0-1,-1 1 1,0-1-1,1 0 1,-1 1-1,0-1 1,1 0-1,-1 1 1,0-1-1,0 0 1,1 1-1,-1-1 1,0 1-1,17 33 299,-12-22-293,1-3-9,-1 0 0,1 1 1,1-2-1,0 1 0,0-1 0,0 0 0,1-1 0,11 9 1,-16-13-7,0-1 0,1 1 0,-1-1 0,1 0 0,-1 0 0,1 0 0,0 0 0,0-1 0,0 0 1,0 0-1,0 0 0,0 0 0,0 0 0,1-1 0,-1 0 0,0 0 0,0 0 0,0 0 0,1-1 1,-1 1-1,0-1 0,0 0 0,0 0 0,5-3 0,-5 1 50,0-1 1,-1 0-1,1 0 0,-1 0 1,0 0-1,0 0 0,-1-1 1,1 1-1,-1-1 0,0 0 0,0 1 1,-1-1-1,1 0 0,0-8 1,3-4 130,10-34 275,-13 38-348,1 0 0,1 1 1,0-1-1,1 1 0,0 0 1,1 0-1,7-10 0,-11 20-236,-1 0 0,1 0 0,0 0-1,0 1 1,0-1 0,0 1 0,0-1-1,0 1 1,1 0 0,-1 0 0,0 0 0,1 0-1,-1 0 1,1 0 0,-1 1 0,1-1-1,-1 1 1,1 0 0,-1 0 0,1 0 0,-1 0-1,1 0 1,-1 0 0,1 1 0,-1-1 0,1 1-1,2 1 1,8 4 198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4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12539,'4'15'709,"-3"-9"-350,1 0 1,0 0-1,0-1 1,0 1-1,1 0 0,0-1 1,4 7-1,-5-10-298,-1-1-1,1 0 1,-1 0 0,1 0-1,-1 0 1,1 0 0,0 0-1,-1 0 1,1 0-1,0-1 1,0 1 0,0-1-1,0 1 1,0-1 0,-1 0-1,1 1 1,0-1 0,0 0-1,0-1 1,0 1 0,0 0-1,0 0 1,0-1 0,0 1-1,-1-1 1,1 0-1,2 0 1,13-5 47,0 1 1,0-2-1,-1 0 0,0-1 1,-1 0-1,1-2 0,-2 0 0,1 0 1,13-15-1,-26 24-89,-1 0 0,0-1 0,1 0-1,-1 1 1,0-1 0,0 0 0,0 1 0,0-1 0,0 0-1,-1 0 1,1 0 0,0 0 0,-1 0 0,0 0 0,1 0-1,-1 0 1,0 0 0,0 0 0,0 0 0,0 0 0,0 0-1,-1 0 1,1 0 0,-1 0 0,1 0 0,-1 0 0,1 1-1,-1-1 1,0 0 0,0 0 0,0 0 0,0 1 0,-1-1-1,1 1 1,0-1 0,-1 1 0,-2-3 0,-5-4 409,-1-1 1,-1 2-1,0 0 1,-19-11-1,17 11 109,-27-12 945,30 15-1009,0-1 1,0 0 0,0-1 0,-14-10 0,23 15-454,0 1 0,1-1 0,-1 1 0,0-1 0,0 1 0,1-1 0,-1 1 0,1-1 0,-1 0 0,0 1 0,1-1 0,-1 0 0,1 0 0,-1 1 0,1-1 0,0 0 0,-1 0 1,1 0-1,0 0 0,-1 1 0,1-1 0,0 0 0,0 0 0,0 0 0,0 0 0,0 0 0,0 0 0,0 0 0,0 1 0,0-1 0,1 0 0,-1 0 0,0 0 0,0 0 0,1 0 0,-1 1 1,0-1-1,1 0 0,-1 0 0,1 1 0,0-1 0,-1 0 0,1 0 0,-1 1 0,1-1 0,1 0 0,1-2-31,1 1-1,0 0 1,-1 1 0,1-1-1,0 0 1,0 1 0,0 0-1,0 0 1,0 0-1,4 0 1,10 0-452,0 0 1,0 1-1,0 1 0,0 1 0,35 8 1,-5 4 596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16.9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0 259 16011,'2'0'6138,"14"0"-3994,5-6-928,30 4-399,7 2-33,-7-5-456,6 12-464,-17-4-1208,-4-1-753,13 4-1504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4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11907,'4'8'4687,"-3"8"-2867,1 3-889,18 88 1703,-10-41-1597,-10-66-1021,0 1 1,0-1-1,0 1 1,0-1-1,0 1 1,0-1-1,1 1 1,-1-1 0,0 1-1,0-1 1,0 1-1,1-1 1,-1 1-1,0-1 1,0 1-1,1-1 1,-1 1 0,0-1-1,1 0 1,-1 1-1,1-1 1,-1 1-1,0-1 1,1 0-1,-1 0 1,1 1 0,-1-1-1,1 0 1,-1 0-1,1 1 1,13-10 461,11-25 163,-25 33-636,17-27 357,20-31 279,-37 59-633,0-1 0,1 0 0,-1 1 0,1-1 0,-1 1 0,1-1 0,-1 1 0,1-1 0,-1 1 0,1-1 0,0 1 0,-1-1 0,1 1 0,0 0 0,-1 0-1,1-1 1,0 1 0,0 0 0,-1 0 0,1 0 0,0-1 0,0 1 0,-1 0 0,1 0 0,0 0 0,0 1 0,-1-1 0,1 0 0,0 0 0,0 0 0,-1 0 0,1 1 0,0-1 0,-1 0 0,1 1 0,0-1 0,-1 0 0,1 1 0,-1-1-1,1 1 1,1 0 0,22 32-29,-12-15-16,-11-17 33,1 1-1,0-1 0,-1 1 1,1-1-1,0 0 0,0 1 1,-1-1-1,1 0 1,0 0-1,0-1 0,0 1 1,0 0-1,1-1 0,-1 1 1,0-1-1,0 1 1,0-1-1,0 0 0,1 0 1,-1 0-1,0 0 0,0-1 1,0 1-1,0-1 0,0 1 1,0-1-1,0 0 1,0 1-1,0-1 0,0 0 1,0 0-1,0-1 0,0 1 1,0 0-1,2-3 1,2-1 5,0-1 1,0 0-1,0 0 1,-1 0 0,0-1-1,0 0 1,0 0 0,4-10-1,-5 7 29,1-1 0,-2 1-1,0-1 1,0 1 0,-1-1 0,0 0-1,-1 0 1,0 0 0,-1 0 0,0-1-1,-1 1 1,-3-16 0,4 26-53,-1-4-449,2 7-108,3 3 113,11 15 79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4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16964,'40'63'6753,"-31"-89"-4224,-5-8-625,3-13-456,8 8-415,-2 3-913,1 7-601,-4 22-1495,-5-4-1041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4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95 249 13955,'-94'36'6161,"100"-52"-2568,-1-15-1104,3-16-769,-5-10-408,4 0-968,-2 12-528,3 19-1128,2 21-872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4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12811,'8'18'3662,"-8"-18"-3601,0 0 0,0 0 0,0 0 0,0 0 1,0 0-1,1 0 0,-1 1 0,0-1 0,0 0 1,0 0-1,0 0 0,0 0 0,1 0 0,-1 0 0,0 0 1,0 0-1,0 0 0,0 0 0,0 0 0,1 0 0,-1 0 1,0 0-1,0 0 0,0 0 0,0 0 0,1 0 1,-1 0-1,0 0 0,0 0 0,0 0 0,0 0 0,0 0 1,1 0-1,-1-1 0,0 1 0,0 0 0,0 0 1,0 0-1,0 0 0,0 0 0,0 0 0,1 0 0,-1-1 1,0 1-1,0 0 0,0 0 0,0 0 0,10-34 3572,-3 8-2926,-4 15-297,-3 8-325,0 0-1,1 0 1,0 0 0,-1 0 0,1 0 0,0 0 0,0 1 0,1-1 0,-1 0 0,1 1 0,-1-1-1,1 1 1,0 0 0,0-1 0,0 1 0,0 0 0,4-3 0,-5 5-60,1 0 1,-1 0-1,0 0 1,0 0-1,0 0 1,1 0-1,-1 0 1,0 0-1,0 1 1,0-1-1,0 0 1,1 1-1,-1-1 1,0 1-1,0 0 1,0-1-1,0 1 1,1 1-1,20 18 122,-13-12-81,3 4-46,0-2 0,2 1 0,-1-2 0,1 0 0,1 0 1,16 6-1,-28-13 0,0-1 0,0 0 1,0 0-1,0 0 1,0 0-1,0 0 0,1-1 1,-1 1-1,0-1 1,1 0-1,-1 0 0,0 0 1,0-1-1,1 1 1,-1-1-1,0 0 0,0 0 1,0 0-1,0 0 1,0 0-1,0-1 1,0 1-1,0-1 0,0 0 1,-1 0-1,1 0 1,-1 0-1,1 0 0,-1-1 1,0 1-1,0-1 1,0 1-1,0-1 0,0 0 1,-1 0-1,1 0 1,-1 0-1,2-5 1,-1-1 77,0 0 0,-1 0 0,0 0 1,0 0-1,-1 0 0,0 0 0,0 0 1,-1 0-1,-1 0 0,1 0 0,-4-9 1,-1-14-54,5 19-280,1 13 204,1-1 0,-1 1 1,0 0-1,0 0 0,0 0 1,0 0-1,0-1 0,0 1 1,0 0-1,0 0 0,0 0 1,1 0-1,-1 0 0,0-1 1,0 1-1,0 0 0,0 0 1,1 0-1,-1 0 0,0 0 1,0 0-1,0 0 0,0 0 1,1 0-1,-1 0 0,0 0 1,0-1-1,0 1 0,1 0 1,-1 0-1,0 0 0,0 0 1,0 1-1,0-1 0,1 0 1,-1 0-1,0 0 0,0 0 1,0 0-1,1 0 0,-1 0 1,0 0-1,0 0 0,0 0 1,0 0-1,0 1 0,1-1 1,-1 0-1,0 0 0,0 0 1,0 0-1,0 0 0,0 1 1,0-1-1,0 0 0,1 0 1,12 12-2247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4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0 282 16075,'73'75'6314,"-73"-101"-4354,-1-5-463,1-7-577,-3-7-328,3 1-568,0 2-336,-13-2-616,1 3-481,-2 17-911,-9 3-241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44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12051,'12'1'5957,"7"3"-5492,2 0-133,-20-3-325,169 29 585,-134-25-982,0-2 0,0-1 1,42-4-1,-40-3 151,-45 22 301,1 0-1,1 0 0,1 1 0,0 0 0,-2 25 0,6-37-13,-1 1 0,1-1 0,-1 0-1,2 0 1,-1 0 0,1 0 0,0 1 0,0-1-1,0 0 1,1 0 0,0-1 0,0 1-1,1 0 1,0-1 0,0 1 0,0-1 0,0 0-1,1 0 1,0 0 0,0 0 0,0-1 0,1 0-1,-1 0 1,8 5 0,-6-6-14,0 1-1,1-2 1,-1 1-1,1-1 1,0 1 0,0-2-1,0 1 1,0-1 0,0 0-1,0-1 1,0 1-1,0-2 1,0 1 0,1-1-1,-1 0 1,0 0-1,0-1 1,0 0 0,10-4-1,6-3-834,-5-2-370</inkml:trace>
  <inkml:trace contextRef="#ctx0" brushRef="#br0" timeOffset="1">509 100 13939,'-27'-99'5369,"64"102"-4137,0 0-175,1 2-441,-3-3-368,-7-1-1168,0 1-649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4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13355,'-15'40'4857,"62"-40"-4129,7 0-312,-12 2-720,-6 3 1136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44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2 182 16275,'-2'67'6338,"7"-96"-4826,0-4-296,3-7-647,0-4-561,2 5-1017,-3 1-655,1 12-3321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4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53 14027,'3'-9'1004,"11"-22"2602,-13 30-3455,0 0-1,0-1 0,0 1 0,1 0 0,-1 1 0,0-1 0,0 0 0,1 0 0,-1 0 0,1 1 0,-1-1 0,0 1 1,1-1-1,-1 1 0,1 0 0,-1-1 0,1 1 0,-1 0 0,1 0 0,-1 0 0,3 0 0,7 1 476,0 0 0,1 1-1,-1 0 1,16 5-1,-24-6-533,-1 0-1,1 0 0,-1 1 0,1-1 0,-1 0 1,0 1-1,0-1 0,0 1 0,0 0 1,0 0-1,3 3 0,-5-4-68,1 0 0,0 0 0,-1 0-1,1 1 1,-1-1 0,1 0 0,-1 1 0,0-1-1,1 1 1,-1-1 0,0 0 0,0 1 0,0-1 0,0 1-1,0-1 1,0 0 0,-1 1 0,1-1 0,0 0-1,-1 1 1,1-1 0,-1 0 0,-1 2 0,-5 11-4,0-1 1,-1-1-1,-1 0 0,0 0 1,-1 0-1,0-1 1,-1-1-1,0 0 0,-1 0 1,0-1-1,0-1 1,-1 0-1,0 0 1,0-2-1,-24 10 0,47-16-172,1 0 0,0 2 0,0-1 0,-1 1 0,1 1 0,-1 0 0,13 5 0,-14-4-131,0 1 0,0 0 1,0 0-1,-1 1 0,12 10 0,-17-13 229,1 1 0,0-1 0,0 1 0,0-1 0,1-1 0,-1 1 0,1 0 0,-1-1 0,1 0 0,0 0 1,0-1-1,0 1 0,0-1 0,0 0 0,0 0 0,0-1 0,0 1 0,10-2 0,-9 1 173,0-2 1,-1 1 0,1-1-1,0 0 1,-1 0-1,0 0 1,1-1-1,-1 1 1,0-1 0,0-1-1,-1 1 1,1-1-1,-1 0 1,8-8-1,0-3 382,0 0 0,-2-1 0,11-21-1,-4 7-38,3-14 239,-17 37-491,-1 0 0,1 1 0,0-1-1,1 1 1,0 0 0,0 0-1,6-8 1,-9 16-140,1-1 0,-1 1 0,0 0 0,0-1 0,0 1-1,0 0 1,0 0 0,0-1 0,0 1 0,-1 0 0,2 4 0,12 100 179,-10-64-1455,10 42 0,-3-38-1121</inkml:trace>
  <inkml:trace contextRef="#ctx0" brushRef="#br0" timeOffset="1">339 276 12083,'14'1'5713,"7"-6"-1400,13 0-2705,4-6-800,2 5-264,8 10-1728,-13 1-960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4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15931,'101'29'6730,"-98"-63"-3353,-3 2-1521,7-9-704,-2-4-344,-3 1-1128,4 1-520,1 21-1280,2 12-777</inkml:trace>
  <inkml:trace contextRef="#ctx0" brushRef="#br0" timeOffset="1">340 218 13267,'-8'-5'6217,"0"-9"-2016,0-1-2433,1-9-1015,6-12-329,-1-1-1128,-3-7-697,-9 1-1303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17.5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80 264 14283,'-37'31'5809,"40"-59"-3584,-3-12-513,-2-7-816,-6-2-336,0 5-776,-2 5-552,-1 13-1384,5 5 183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4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25 12923,'-26'-7'6417,"73"2"-1768,15-1-2896,5 1-241,11 6-920,-15-2-536,-5-1-1432,-10 4-993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4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64 12363,'-19'-64'5585,"23"71"-2769,0 3-407,1 8-41,-4 21-815,-1-4-361,-1 6-832,2-9-168,2-7-592,6-4-680,-1-10-1425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2:4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61 12099,'-4'-3'12326,"17"28"-11839,0-1 0,2-1 0,27 35-1,-32-45-311,1-1-1,0 0 1,1-1-1,0 0 0,1 0 1,0-2-1,0 1 1,1-2-1,18 9 1,-30-20 505,0-9 175,11-39-720,-10 38-129,0-1 0,1 0 0,1 1 0,0-1 0,1 1 0,10-17 0,-3 9-818,0 2 0,2-1 0,30-31-1,-33 37 751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3:5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14411,'8'-24'6469,"-2"-12"-4444,-1 5-1310,30-176 2285,-35 207-2983,0-1 0,0 1 0,0 0 0,0 0 0,0-1 0,0 1 0,0 0 0,0-1 0,0 1 0,0 0 0,0 0-1,0-1 1,0 1 0,0 0 0,0-1 0,0 1 0,0 0 0,0 0 0,0-1 0,1 1 0,-1 0 0,0 0 0,0 0 0,0-1-1,0 1 1,1 0 0,-1 0 0,0 0 0,0-1 0,0 1 0,1 0 0,-1 0 0,0 0 0,0 0 0,1 0 0,-1-1 0,0 1 0,0 0-1,1 0 1,0 0 0,7 12 329,11 35-168,-15-35-123,8 17-37,0 0 1,20 32 0,-28-53-24,0-1 0,1 0 1,0-1-1,1 1 0,-1-1 0,1 0 0,0 0 1,0-1-1,1 1 0,0-1 0,0-1 1,0 0-1,11 5 0,-17-8 12,1 0 0,0-1 0,-1 1 0,1-1 0,0 1 0,-1-1 0,1 0 0,0 0-1,0 0 1,-1 0 0,1 0 0,0 0 0,0 0 0,-1 0 0,1-1 0,0 1 0,-1-1 0,1 1 0,0-1 0,-1 0 0,1 1 0,-1-1 0,3-2 0,-2 1 36,0 0 0,-1 0 0,1 0-1,0-1 1,-1 1 0,0-1 0,0 1 0,0-1 0,0 1 0,0-1 0,0 0 0,0 0 0,-1-3 0,2-8 247,-2-1 1,0 0-1,0 1 1,-4-19-1,-6-16 497,7 38-674,0 0-1,1 0 1,0 0-1,1 0 1,0 0 0,0 0-1,1 0 1,1 0-1,2-12 1,-2 21-125,0 0 0,0-1 0,0 1 1,1 0-1,-1 0 0,1 0 0,0 0 1,0 0-1,-1 0 0,1 1 0,0-1 0,0 1 1,1-1-1,-1 1 0,0 0 0,0-1 1,1 1-1,-1 1 0,1-1 0,-1 0 0,1 0 1,-1 1-1,1 0 0,-1-1 0,1 1 0,3 0 1,6 0-469,0 0 0,1 1 1,-1 0-1,15 4 0,-20-3-212,1 0 0,0 0 0,0 1 0,-1 0 0,0 0 1,10 6-1,3 10-1958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3:5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 12699,'73'-13'5281,"-102"44"-2617,6 10-1047,2 4-481,11 9-56,12-7-264,6-3-183,17-13-97,7-4-120,1-12-192,1-7-56,-3-11-400,-2-5-224,-2-10-841,-5-7-471,-3 1-873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3:5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61 139 14459,'-17'-91'6377,"53"83"-3104,5-2-2209,1-2-119,-8 3-721,-3 4-400,-10 2-1001,-6 3-735,-17 4-1913</inkml:trace>
  <inkml:trace contextRef="#ctx0" brushRef="#br0" timeOffset="1">0 161 15763,'13'5'5906,"20"7"-4602,8-3-416,4 0-712,-1-1-848,0 0-624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3:5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70 215 9962,'-18'15'2074,"-31"32"0,49-47-2018,0 0 1,0 1-1,-1-1 1,1 0-1,0 1 1,0-1-1,0 0 1,-1 1-1,1-1 1,0 0-1,0 1 1,0-1-1,0 0 1,0 1-1,-1-1 1,1 0-1,0 1 1,0-1-1,0 1 1,0-1-1,0 0 1,0 1-1,1-1 1,-1 1-1,0-1 1,0 0-1,0 1 1,0-1-1,0 0 1,0 1-1,1-1 1,-1 1-1,14 4 1182,22-5 51,-16-2-791,-1-1-1,24-7 1,-37 9-414,0-1 0,0 0-1,-1 0 1,1-1 0,-1 0 0,1 0-1,-1 0 1,0 0 0,0-1 0,0 0-1,5-6 1,-9 9-17,0-1 1,1 0-1,-1 1 0,0-1 1,-1 0-1,1 0 0,0 0 1,0 0-1,-1 0 0,1 0 1,-1 0-1,0 0 1,1 0-1,-1 0 0,0 0 1,0 0-1,0 0 0,-1 0 1,1 0-1,0 0 0,-1 0 1,1 0-1,-1 1 0,0-1 1,0 0-1,0 0 0,1 0 1,-2 1-1,1-1 0,0 0 1,0 1-1,0-1 0,-3-1 1,-3-5 283,-1 1 1,0 0 0,0 1-1,-1 0 1,-9-6 0,-21-8 751,27 15-644,0-2 1,1 1 0,-19-15 0,30 21-449,-1 0 0,1-1 1,-1 1-1,1-1 0,-1 1 1,1-1-1,0 1 0,-1-1 0,1 1 1,-1-1-1,1 1 0,0-1 1,0 1-1,-1-1 0,1 0 1,0 1-1,0-1 0,0 0 0,0 1 1,-1-1-1,1 1 0,0-1 1,0 0-1,0 1 0,0-1 0,1 0 1,-1 1-1,0-1 0,0 0 1,0 1-1,0-1 0,1 1 1,-1-1-1,0 0 0,1 1 0,-1-1 1,0 1-1,1-1 0,-1 1 1,1-1-1,-1 1 0,1-1 1,-1 1-1,1 0 0,-1-1 0,1 1 1,-1 0-1,2-1 0,33-15-330,-6 8-831,0 2-1,0 1 0,1 1 0,47 0 0,-6 5-4186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3:53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13131,'16'6'2202,"1"0"0,25 5 0,-22-7-2016,-1-1-1,1-1 1,0-1 0,0-1 0,0-1 0,38-6 0,-56 7-157,0 0 0,0-1 0,0 1 0,0-1 0,0 1 0,0-1 0,0 0 0,-1 0 0,1 0 0,0 0 0,0 0 0,-1 0 0,1 0 0,-1-1 0,1 1 0,-1 0 0,3-4 0,-3 4 25,-1 0 0,1-1 0,-1 1 0,0-1 0,1 1 0,-1-1 0,0 1 0,0-1 0,0 0 0,0 1 0,0-1 0,0 1 0,0-1 0,0 1 0,-1-1 0,1 1 0,-2-4 0,-1-2 217,-1 0 0,0 0-1,0 0 1,0 1 0,-1 0 0,0 0 0,-8-7 0,-6-4 699,0 1 1,-1 1-1,-27-14 1,46 28-900,0 0 1,-1 1-1,1-1 0,0 0 1,0 0-1,-1 0 0,1 0 1,0 0-1,0 0 1,0 0-1,0 0 0,1 0 1,-1 0-1,0 0 0,0-1 1,1 1-1,-2-3 1,2 3-54,0 1 1,0-1 0,1 0 0,-1 1 0,0-1 0,0 0 0,1 1 0,-1-1-1,0 0 1,1 1 0,-1-1 0,1 1 0,-1-1 0,1 1 0,-1-1 0,1 1 0,-1-1-1,1 1 1,-1-1 0,1 1 0,0 0 0,-1-1 0,1 1 0,0 0 0,0-1-1,9-2-163,1 0 0,-1 0 0,20-2-1,-13 2-325,0-1-906,1 1 1,25-1 0,-8 4-1810</inkml:trace>
  <inkml:trace contextRef="#ctx0" brushRef="#br0" timeOffset="1">521 141 13003,'-8'6'5545,"-8"12"-2688,1 10-1041,4 19-600,9-3-200,17 3-343,9-12-145,25-18-24,8-14 24,3-29-24,-3-15 0,-13-16-264,-12-6-64,-21-2-144,6 5-64,-16 19-656,-1 12-568,10 26-1521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3:5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1 328 13027,'16'-36'10314,"0"-23"-8532,-11 34-581,0 7-719,-1-1 171,0 0-1,2 0 0,13-30 1,-19 49-635,0-1-1,1 1 1,-1-1 0,0 1 0,0-1 0,0 1 0,0-1 0,1 1 0,-1-1 0,0 1 0,1-1 0,-1 1 0,0-1 0,1 1 0,-1-1 0,0 1-1,1 0 1,-1-1 0,1 1 0,-1 0 0,1-1 0,-1 1 0,1 0 0,-1-1 0,1 1 0,-1 0 0,1 0 0,-1 0 0,1 0 0,-1 0-1,1-1 1,-1 1 0,1 0 0,0 0 0,-1 0 0,1 0 0,-1 1 0,1-1 0,-1 0 0,1 0 0,-1 0 0,1 0 0,-1 0 0,1 1 0,-1-1-1,1 0 1,-1 1 0,1-1 0,-1 0 0,1 1 0,-1-1 0,1 0 0,-1 1 0,0-1 0,1 1 0,-1-1 0,0 1 0,1-1 0,-1 1-1,0-1 1,0 1 0,0-1 0,1 1 0,15 42 110,-13-34-71,2 6-38,1 0 0,0-1 0,1 0 0,17 26 0,-22-37-20,1 1 0,0-1 0,-1 1-1,2-1 1,-1 0 0,0-1 0,1 1-1,-1 0 1,1-1 0,0 0 0,0 0-1,0 0 1,0 0 0,0-1 0,0 1-1,0-1 1,1 0 0,-1-1 0,0 1-1,1-1 1,-1 1 0,8-2 0,-9 0 9,0 1 1,0-1 0,0 0 0,0 0 0,0-1 0,0 1 0,0-1 0,-1 1 0,1-1-1,0 0 1,-1 0 0,1 0 0,-1-1 0,0 1 0,0 0 0,0-1 0,0 0-1,0 1 1,0-1 0,-1 0 0,1 0 0,-1 0 0,0 0 0,0 0 0,0 0 0,0 0-1,0-4 1,3-12 126,-1 0 0,-1-1-1,0-24 1,-2 30-44,0-4-23,2-30 169,-2 47-255,0-1 0,1 1 1,-1-1-1,0 1 0,1 0 0,-1-1 1,1 1-1,0 0 0,-1 0 1,1-1-1,0 1 0,0 0 0,0 0 1,0 0-1,0 0 0,0 0 0,0 0 1,0 0-1,0 0 0,0 0 0,1 1 1,-1-1-1,0 0 0,1 1 1,-1-1-1,0 1 0,3-1 0,7 0-326,1 1-1,-1 1 0,1 0 0,-1 1 1,0 0-1,14 4 0,19 3-489,-15-5 382,159 33-892,-183-36 1348,0 0 1,0 1-1,-1 0 1,1 0-1,-1 0 1,1 1-1,-1-1 1,0 1-1,0 0 1,0 0-1,0 0 1,-1 1 0,1-1-1,-1 1 1,5 7-1,-7-8 53,1 0 0,-1-1-1,-1 1 1,1 0 0,0-1-1,-1 1 1,1 0 0,-1 0 0,0 0-1,0-1 1,0 1 0,0 0-1,0 0 1,-1 0 0,1-1-1,-1 1 1,0 0 0,0 0 0,0-1-1,0 1 1,0-1 0,-1 1-1,1-1 1,-1 0 0,1 1 0,-1-1-1,-4 4 1,3-3 67,0 0 0,-1 0-1,1 0 1,-1 0 0,1 0 0,-1-1-1,0 0 1,0 0 0,0 0 0,-1 0-1,1-1 1,0 1 0,-1-1 0,1 0-1,0 0 1,-1-1 0,1 1 0,-1-1-1,1 0 1,-1-1 0,0 1 0,1-1-1,0 1 1,-1-1 0,1-1 0,-1 1-1,1-1 1,0 1 0,-7-5 0,7 4-94,0 0 1,0-1 0,1 1 0,-1-1-1,1 0 1,-1 0 0,1 0 0,0-1-1,0 1 1,1-1 0,-1 1 0,1-1 0,-1 0-1,1 0 1,0 0 0,1 0 0,-1 0-1,1-1 1,0 1 0,0 0 0,0-1-1,0 1 1,1-1 0,0 1 0,0-1 0,0 1-1,0-1 1,1 1 0,2-8 0,-2 9-41,0-1 0,0 1 0,0 0-1,1 1 1,0-1 0,-1 0 0,1 0 0,0 1 0,0-1 0,1 1 0,-1-1 0,0 1 0,1 0 0,-1 0 0,1 0 0,0 0 0,0 1 0,0-1 0,0 1 0,0 0-1,0-1 1,0 1 0,0 1 0,0-1 0,1 0 0,-1 1 0,0 0 0,6 0 0,-1 0-358,0 0 0,0 1 0,-1 0 1,1 0-1,0 1 0,0 0 0,-1 1 0,1 0 0,-1 0 0,13 7 0,13 13-769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3:5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10 245 13235,'-9'6'4624,"27"-6"-2957,39-5-537,-47 4-989,0-1-1,-1 0 0,1 0 1,-1-1-1,0 0 0,0-1 0,0 0 1,0 0-1,12-9 0,-20 12-134,0 0 0,0 0-1,0 1 1,0-1 0,0 0-1,0-1 1,0 1-1,-1 0 1,1 0 0,0 0-1,-1 0 1,1-1 0,0 1-1,-1 0 1,0 0 0,1-1-1,-1 1 1,0 0-1,1-1 1,-1 1 0,0-1-1,0 1 1,0 0 0,-1-3-1,0 1 25,0 0-1,0 0 0,0-1 1,-1 1-1,1 0 0,-1 0 1,0 1-1,0-1 0,-4-5 1,-5-3 247,0 1 0,-1-1-1,-17-10 1,28 20-221,-30-16 762,25 14-503,0 0 0,0-1-1,1 1 1,-1-1 0,1 0-1,0 0 1,-7-8-1,12 12-287,-1 0-1,1 0 0,0-1 0,0 1 0,0 0 1,0 0-1,0-1 0,0 1 0,0 0 0,-1-1 1,1 1-1,0 0 0,0 0 0,0-1 0,0 1 1,0 0-1,0 0 0,0-1 0,1 1 0,-1 0 0,0-1 1,0 1-1,0 0 0,0 0 0,0-1 0,0 1 1,0 0-1,0 0 0,1-1 0,-1 1 0,0 0 1,0 0-1,0 0 0,1-1 0,-1 1 0,0 0 1,0 0-1,1 0 0,15-8 339,19-1-257,-15 6-541,1 1 0,0 1-1,0 1 1,-1 0-1,1 2 1,25 5-1,6 9-2270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17.8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106 20 12803,'-106'-11'5281,"124"13"-2577,10 3-887,22-4-449,9-1 40,14-1-583,0-6-217,-8 1-392,-3 4-200,-15 7-608,-8-2-505,-10 7-1399,-5-2-769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3:5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20 311 13251,'-2'5'425,"-14"34"3180,15-39-3584,1 0 1,0 0 0,0 0-1,0 0 1,0 0 0,0 0-1,0 0 1,0 0-1,0 0 1,0 0 0,0 1-1,0-1 1,-1 0 0,1 0-1,0 0 1,0 0-1,0 0 1,0 0 0,0 0-1,0 0 1,0 1 0,0-1-1,0 0 1,0 0-1,0 0 1,0 0 0,0 0-1,0 0 1,0 0 0,0 1-1,0-1 1,0 0-1,0 0 1,0 0 0,0 0-1,0 0 1,0 0 0,0 0-1,1 0 1,-1 0-1,0 1 1,0-1 0,0 0-1,0 0 1,0 0 0,0 0-1,0 0 1,0 0-1,0 0 1,0 0 0,1 0-1,-1 0 1,0 0 0,0 0-1,0 0 1,0 0-1,0 0 1,0 0 0,0 0-1,0 0 1,1 0 0,-1 0-1,0 0 1,0 0-1,0 0 1,0 0 0,0 0-1,0 0 1,1 0 0,14-15 1166,18-29 183,-2-2 1,41-80-1,-50 86-857,14-34 1029,-36 74-1515,0-1 0,0 1 0,0-1 0,0 0 0,0 1 0,0-1 0,1 1 0,-1-1 1,0 1-1,0-1 0,1 0 0,-1 1 0,0-1 0,1 1 0,-1 0 0,1-1 0,-1 1 1,0-1-1,1 1 0,-1 0 0,1-1 0,-1 1 0,1 0 0,-1-1 0,1 1 0,-1 0 1,1 0-1,0-1 0,-1 1 0,1 0 0,-1 0 0,1 0 0,0 0 0,-1 0 0,1 0 1,-1 0-1,1 0 0,0 0 0,-1 0 0,1 0 0,-1 0 0,1 1 0,-1-1 0,1 0 1,0 0-1,-1 1 0,1-1 0,-1 0 0,1 0 0,-1 1 0,1-1 0,-1 1 0,0-1 1,1 1-1,-1-1 0,1 1 0,20 33 260,-19-30-259,8 20-189,0 1 0,-2 0-1,-1 0 1,5 33 0,-6-26-1425,1 0 0,15 38 0,-2-26-1160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3:56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15499,'5'0'5618,"18"0"-4882,11-1-272,21 2-264,7-1-472,0 5-848,-10-1-657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3:5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57 12331,'-2'-1'545,"1"0"1,-1 0 0,1 1-1,-1-1 1,0 1 0,1-1-1,-1 1 1,0 0 0,1-1-1,-1 1 1,0 0 0,1 0 0,-1 0-1,0 0 1,-2 1 0,-28 11 2338,24-8-2692,1 1 1,-1 0 0,1 1 0,0 0 0,-7 7 0,9-6-116,-1 0 0,2 1 0,-1-1 0,1 1 1,0 0-1,0 0 0,1 0 0,-3 10 0,4-12-69,1 0 0,0 0 0,0 0 0,0 0 0,1 0 0,0 0 0,0 0 0,0 0 0,1 0-1,0 0 1,0-1 0,3 10 0,-3-13-45,0 0-1,1 0 1,-1 0 0,0 0-1,1 0 1,0 0-1,-1 0 1,1 0 0,0-1-1,0 1 1,0-1 0,0 0-1,0 1 1,0-1-1,0 0 1,1 0 0,-1 0-1,0 0 1,0-1-1,1 1 1,-1-1 0,1 1-1,-1-1 1,5 0-1,5 0-225,1 0-1,-1-1 0,19-3 0,-26 3 188,33-7-252,-1-2-1,0-1 0,-1-2 0,0-1 0,-1-2 0,0-2 0,-2-1 0,0-1 1,48-41-1,-40 23 308,-39 35 72,1 0-1,-1 0 1,0 1-1,0-2 1,0 1-1,0 0 1,-1 0-1,1 0 1,-1-1-1,0 1 1,0-1-1,1-6 1,-2 9-15,0 1 1,0-1-1,0 0 1,0 1-1,0-1 1,0 1-1,0-1 0,0 0 1,0 1-1,0-1 1,0 1-1,-1-1 1,1 0-1,0 1 1,0-1-1,-1 1 0,1-1 1,0 1-1,-1-1 1,1 1-1,-1-1 1,1 1-1,0-1 1,-1 1-1,1 0 0,-1-1 1,1 1-1,-1 0 1,1-1-1,-1 1 1,1 0-1,-1-1 1,0 1-1,1 0 0,-1 0 1,1 0-1,-1 0 1,0 0-1,1 0 1,-1 0-1,1 0 1,-1 0-1,0 0 0,1 0 1,-1 0-1,-1 0 1,-30 11 1103,29-9-1075,-17 8 209,0 0 1,1 1-1,0 1 1,-28 24-1,41-31-261,0 0-1,0 1 0,0 0 1,1 0-1,0 0 0,0 1 1,0 0-1,1 0 0,0 0 1,0 0-1,1 1 0,0-1 1,0 1-1,1 0 0,-3 16 0,5-20-21,0-1-1,0 1 1,0 0-1,1-1 1,-1 1-1,1 0 1,0-1-1,0 1 1,0-1-1,1 1 1,-1-1-1,1 1 1,0-1-1,-1 0 1,2 0-1,3 5 1,-2-4-31,1 0 1,-1 0-1,1 0 1,0-1-1,0 0 1,1 1-1,-1-2 1,1 1-1,7 2 1,1-1-140,0 0 1,1-1-1,-1-1 0,0 0 1,1-1-1,-1-1 0,25-2 1,-13-3-632,-2-1 1,1-1-1,-1-1 1,43-20-1,4-2-993,-45 20 1790,0 1 1,35-6-1,-54 14 304,1 0 0,0 0 0,-1 0 0,1 1 0,0 0 0,-1 1 0,1 0 0,0 0 0,-1 0 0,1 1 0,-1 0 0,13 6 0,-18-7-215,-1-1-1,0 1 1,0 0 0,0 0-1,0-1 1,0 1 0,0 0-1,0 0 1,0 0 0,0 0-1,0 0 1,-1 0 0,1 0-1,0 1 1,-1-1 0,1 0-1,-1 0 1,1 0 0,-1 1 0,1-1-1,-1 0 1,0 1 0,0-1-1,0 0 1,0 1 0,0-1-1,0 0 1,0 1 0,0-1-1,0 0 1,-1 0 0,1 1-1,0-1 1,-1 0 0,1 0-1,-1 1 1,1-1 0,-1 0-1,0 0 1,0 0 0,0 1-1,-4 5 179,1-1 0,-1-1 0,0 1 0,0-1 0,0 1 0,-7 3 0,6-4-77,-1-1 0,0 1 1,1-2-1,-1 1 0,0-1 1,-1 0-1,1 0 0,-1-1 1,1 0-1,-1-1 0,-10 2 0,15-3-130,-1 0 0,1 0 0,0 0 0,-1 0-1,1-1 1,-1 1 0,1-1 0,0 0 0,-1 0-1,1 0 1,0-1 0,0 1 0,0-1 0,0 1-1,0-1 1,0 0 0,0 0 0,1-1 0,-1 1-1,1 0 1,-1-1 0,1 1 0,0-1 0,0 0-1,0 0 1,0 0 0,-1-5 0,0 2-60,0-1 1,1 0-1,0 0 1,1 0-1,-1-1 1,1 1 0,1 0-1,-1 0 1,1-1-1,0 1 1,1 0-1,0-1 1,0 1-1,1 0 1,2-9-1,-2 13-144,-1-1-1,1 1 0,-1 0 0,1-1 0,0 1 0,0 0 1,1 0-1,-1 0 0,1 0 0,-1 1 0,1-1 1,0 1-1,0-1 0,0 1 0,0 0 0,0 0 0,1 1 1,-1-1-1,1 1 0,-1-1 0,1 1 0,-1 0 1,1 0-1,0 1 0,-1-1 0,1 1 0,0 0 0,0 0 1,-1 0-1,6 1 0,28 5-2629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3:5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14 383 10178,'-2'-35'12325,"-3"-1"-7951,2 20-3893,1 0 1,1 0 0,1-23 0,1 29-350,0 1 1,1-1-1,0 0 1,1 1-1,0 0 1,1-1-1,0 1 1,0 0-1,1 1 1,0-1-1,0 1 1,1 0-1,0 0 1,1 1-1,10-10 1,-8 9-110,2 0 0,-1 0 1,1 1-1,0 1 1,0-1-1,1 2 0,0 0 1,0 0-1,0 1 0,1 0 1,14-1-1,-25 4-42,-1 1 0,1-1 0,0 1 0,-1 0 0,1-1 0,0 1-1,-1 0 1,1 0 0,0 0 0,0 0 0,-1 1 0,1-1 0,0 0 0,-1 1 0,1-1 0,0 1 0,-1 0 0,1-1 0,-1 1 0,1 0-1,-1 0 1,0 0 0,1 0 0,-1 0 0,0 0 0,3 3 0,-4-1-22,1-1 0,0 0 0,-1 1 0,0-1 0,1 1 0,-1-1 0,0 1 0,0-1-1,-1 1 1,1-1 0,0 0 0,-1 1 0,0-1 0,1 1 0,-1-1 0,0 0 0,0 0 0,0 1 0,-2 1 0,-5 10 41,-1-1-1,-1-1 1,1 1 0,-2-2 0,0 1 0,0-2 0,-1 1-1,0-1 1,-1-1 0,0 0 0,0-1 0,-1-1 0,0 0-1,0-1 1,-23 7 0,37-13 9,0 0-1,0 0 1,0 0-1,0 0 0,1 0 1,-1 0-1,0 0 1,0 0-1,0 0 1,0 0-1,0-1 1,0 1-1,0 0 1,0 0-1,0 0 1,0 0-1,0 0 1,0 0-1,0 0 1,0 0-1,0 0 1,0 0-1,0 0 1,0 0-1,0-1 1,0 1-1,0 0 1,0 0-1,0 0 1,0 0-1,0 0 1,0 0-1,0 0 1,0 0-1,0 0 1,-1 0-1,1 0 1,0 0-1,0 0 1,0 0-1,0 0 1,0 0-1,0-1 1,0 1-1,0 0 1,0 0-1,0 0 1,0 0-1,0 0 1,0 0-1,0 0 1,-1 0-1,1 0 1,0 0-1,0 0 0,0 0 1,0 0-1,0 0 1,0 0-1,7-5 177,3 2-150,-1 0 0,1 1 0,0 0 0,-1 1 0,1 0 0,0 1 0,0 0 1,19 2-1,5 4 66,43 13 0,-56-12-773,1-1 0,0-1 0,0-1 0,0-1 0,44 0-1,-15-11-1894,-1-9 55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3:5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120 112 10626,'102'-94'4628,"-89"79"312,-13 15-4912,0 0 0,0 0 1,0 0-1,0 0 1,0 0-1,0-1 1,0 1-1,0 0 0,0 0 1,0 0-1,0 0 1,0 0-1,0 0 1,0 0-1,-1 0 0,1-1 1,0 1-1,0 0 1,0 0-1,0 0 0,0 0 1,0 0-1,0 0 1,0 0-1,0 0 1,0 0-1,0 0 0,-1 0 1,1 0-1,0 0 1,0 0-1,0 0 0,0 0 1,0 0-1,0 0 1,0 0-1,0 0 1,-1 0-1,1 0 0,0 0 1,0 0-1,0 0 1,0 0-1,0 0 1,0 0-1,0 0 0,0 0 1,-1 0-1,1 0 1,0 0-1,0 0 0,0 0 1,0 0-1,0 0 1,0 0-1,0 0 1,0 0-1,0 1 0,0-1 1,0 0-1,0 0 1,-1 0-1,-20 11 779,20-11-362,-25 14 754,0 1 0,-43 32 1,61-40-1131,0 0 0,0 0 1,1 1-1,0 0 0,0 0 0,1 1 0,0-1 1,0 1-1,1 1 0,0-1 0,-5 14 1,9-20-69,1 0 1,-1 0 0,0-1 0,1 1 0,-1 0 0,1 0-1,0 0 1,0 0 0,0 0 0,1 0 0,-1 0 0,1-1-1,-1 1 1,1 0 0,0 0 0,0-1 0,2 4 0,-2-4-10,0 0 1,1 0 0,-1-1 0,1 1 0,0 0 0,0-1 0,-1 1-1,1-1 1,0 0 0,0 1 0,1-1 0,-1 0 0,0 0 0,0-1 0,0 1-1,1 0 1,-1-1 0,0 1 0,1-1 0,-1 0 0,3 0 0,4 0-26,0 0 0,1-1 0,-1 0 0,0 0 1,-1-1-1,1-1 0,0 1 0,0-1 1,-1-1-1,16-8 0,2-4-21,45-38 0,-28 20 89,-29 21 77,-22 30-8,5-7-205,0 0-1,1 0 0,0 1 1,1-1-1,0 1 0,0 12 1,2-18-34,0 0 0,-1 0 0,1 0 0,1-1 0,-1 1 0,1 0 0,0 0 0,0-1 0,0 1 0,1-1 0,-1 0 0,1 0 0,0 0 0,1 0 0,5 6 0,-6-7 83,-1-1 0,0 0 0,1 0 0,-1 0 0,1 0 0,0-1 0,0 1 0,0-1 1,0 1-1,0-1 0,0 0 0,0 0 0,0 0 0,0-1 0,0 1 0,0-1 0,1 0 0,-1 0 0,0 0 0,0 0 0,5-1 0,-4 0 80,0-1-1,0 1 0,-1-1 0,1 0 1,0 0-1,-1-1 0,1 1 0,-1-1 0,1 1 1,-1-1-1,0 0 0,0 0 0,-1-1 1,1 1-1,3-7 0,22-42 634,-25 42-476,2 0 0,0 1 0,0 0 1,0 0-1,1 0 0,1 0 0,-1 1 0,1 0 0,13-11 1,-17 35 426,1 25-370,-4-27-218,1-1-1,1 1 1,0 0-1,7 21 1,-7-30-30,0-1 1,0 0-1,0 0 1,1 0-1,0 0 1,-1 0-1,1 0 1,0-1-1,1 1 1,-1-1-1,1 0 1,-1 0 0,1 0-1,0-1 1,0 1-1,0-1 1,0 0-1,5 2 1,-1-2-36,0 0 0,0 0 0,0 0 0,0-1 0,0 0 1,0-1-1,0 0 0,1 0 0,-1-1 0,0 0 0,0 0 0,0-1 0,0 0 0,0 0 1,-1-1-1,1 0 0,9-6 0,-11 6-269,0-1-1,0 1 1,0-2 0,-1 1-1,1-1 1,-1 1 0,0-1-1,0-1 1,-1 1-1,0-1 1,0 0 0,6-11-1,-1-13-1872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3:5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26 13259,'37'-6'7153,"0"-1"-4233,-15 3-2795,-1 0 0,30 0 1,-51 4-146,1 0 0,-1-1 1,0 1-1,0 0 0,0 0 0,0 0 1,0 0-1,0 0 0,1 0 1,-1 0-1,0 0 0,0 0 1,0 0-1,0 0 0,0 0 0,1 0 1,-1 1-1,0-1 0,0 0 1,0 0-1,0 0 0,0 0 0,0 0 1,1 0-1,-1 0 0,0 0 1,0 0-1,0 0 0,0 0 0,0 1 1,0-1-1,0 0 0,0 0 1,0 0-1,1 0 0,-1 0 1,0 0-1,0 1 0,0-1 0,0 0 1,0 0-1,0 0 0,0 0 1,0 0-1,0 1 0,0-1 0,0 0 1,0 0-1,0 0 0,0 0 1,0 0-1,0 0 0,0 1 0,0-1 1,0 0-1,-1 0 0,1 0 1,0 0-1,0 0 0,0 0 1,0 1-1,0-1 0,-7 7-771,-11 4-50,0-1 0,0-1 0,-23 8 0,17-7 883,-39 21 1,62-31 61,-1 1 0,1 0 0,-1 0 0,1 0 0,0 0 0,-1 0 0,1 0 0,0 0 0,0 0 1,-1 1-1,1-1 0,0 0 0,1 1 0,-1-1 0,0 1 0,0-1 0,0 1 0,0 2 0,1-3-36,1 0 1,-1 0-1,0 0 0,1 0 1,-1 0-1,1 0 0,0 0 1,-1 0-1,1 0 0,0 0 1,-1-1-1,1 1 0,0 0 1,0 0-1,0-1 0,0 1 1,0 0-1,0-1 0,0 1 1,0-1-1,0 1 0,0-1 0,0 0 1,0 1-1,0-1 0,0 0 1,2 1-1,13 3-50,0-1 0,33 3-1,7-3-1015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3:5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8 329 12667,'2'0'209,"0"0"-1,0 0 1,0 0 0,-1 0 0,1-1 0,0 1 0,0-1 0,0 1 0,-1-1-1,1 0 1,0 1 0,-1-1 0,1 0 0,-1 0 0,1 0 0,-1 0 0,1-1-1,-1 1 1,0 0 0,1 0 0,-1-1 0,0 1 0,0-1 0,0 1 0,0-1-1,1-2 1,-1-2 162,0-1 1,-1 1-1,1-1 0,-1 1 0,0-1 0,-2-11 0,1 7-53,-5-33 1795,-22-78 1,13 59-109,15 63-1983,0-1 1,0 1-1,0 0 0,0 0 1,0-1-1,1 1 1,-1 0-1,0 0 0,0-1 1,0 1-1,0 0 0,1 0 1,-1-1-1,0 1 1,0 0-1,0 0 0,1 0 1,-1 0-1,0-1 1,0 1-1,1 0 0,-1 0 1,0 0-1,1 0 0,-1 0 1,0 0-1,0 0 1,1 0-1,-1 0 0,0 0 1,1 0-1,-1 0 1,0 0-1,0 0 0,1 0 1,-1 0-1,0 0 0,1 0 1,-1 0-1,0 0 1,0 0-1,1 0 0,-1 0 1,0 1-1,0-1 1,1 0-1,-1 1 0,19 5 189,-17-6-165,7 5-16,0-1 1,0 1-1,-1 1 0,1-1 1,-1 2-1,-1-1 1,1 1-1,-1 0 0,0 0 1,7 10-1,-2 0-108,0 0-1,-1 1 0,15 36 1,-23-49 51,-1 0 0,-1 0 0,1 0 0,-1 0 0,0 0 0,0 1 0,0-1 0,-1 0-1,1 0 1,-1 0 0,-1 1 0,1-1 0,-1 0 0,0 0 0,0 0 0,0 1 0,-4 5 0,2-5 17,0-1 0,0 1 0,-1-1 0,0 0 0,0 0 0,0 0-1,-1 0 1,0-1 0,0 0 0,0 0 0,0 0 0,0-1 0,-10 5 0,10-6 17,0-1 0,0 1 1,0-1-1,0 0 0,0 0 0,-1-1 1,1 1-1,0-1 0,-7-1 0,10 1-11,0 0-1,-1-1 0,1 1 0,0-1 1,0 1-1,0-1 0,0 0 0,0 0 0,0 0 1,0 0-1,-1-1 0,2 1-6,0 0 0,0 0-1,1 1 1,-1-1 0,1 0 0,-1 0-1,0 0 1,1 1 0,0-1 0,-1 0-1,1 0 1,0 0 0,-1 0 0,1 0 0,0 0-1,0 0 1,0 0 0,-1 0 0,1 0-1,1 0 1,-1 0 0,0 0 0,0 0 0,0-1-1,2-3-69,0 1-1,0 0 0,0 0 1,0 0-1,0 0 0,1 0 1,0 1-1,0-1 0,0 1 1,0-1-1,0 1 0,1 0 1,-1 0-1,1 1 0,0-1 1,0 1-1,0 0 0,5-3 1,5-1-131,0 1 0,0 0 0,0 0 0,20-2 0,-27 5 227,0 1 0,-1 0 0,1 1 1,0-1-1,0 2 0,0-1 0,0 1 0,-1 0 0,1 0 0,0 0 1,0 1-1,-1 0 0,1 1 0,-1-1 0,0 1 0,9 6 0,-1-1 75,0 0-1,0-1 0,0 0 0,1-1 0,0-1 1,24 6-1,-31-10-88,0 1 0,0-1 0,1-1 0,-1 1 0,0-1 0,0-1 0,0 0 0,0 0 0,0 0 0,0-1 0,0 0 0,0-1 0,-1 1 1,14-8-1,-16 6-254,-1 0 0,0-1 1,0 0-1,0 1 1,0-1-1,-1-1 0,1 1 1,-1 0-1,-1-1 1,1 1-1,-1-1 0,0 0 1,0 0-1,-1 0 1,1 0-1,-1-7 0,0-15-1798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3:5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 10874,'11'-2'5505,"15"1"-735,10-9-2738,8 7-808,0-2-296,-9 2-824,3 6-288,-27 0-952,-11 5-536,-21 7-1209,-15-5-1456</inkml:trace>
  <inkml:trace contextRef="#ctx0" brushRef="#br0" timeOffset="1">28 106 5369,'-11'0'3609,"4"4"-624,-3-1 631,15 3-1679,15-1-449,14-2-696,8 4-408,7-7-1184,3 0-648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3:5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43 9874,'8'-4'1106,"1"-1"0,-1 1-1,0-2 1,12-9 0,-20 15-1043,0-1-1,0 1 1,0 0-1,0 0 1,0 0 0,1 0-1,-1-1 1,0 1 0,0 0-1,0 0 1,0 0 0,0 0-1,0-1 1,0 1-1,0 0 1,0 0 0,0 0-1,0-1 1,1 1 0,-1 0-1,0 0 1,-1-1-1,1 1 1,0 0 0,0 0-1,0 0 1,0-1 0,0 1-1,0 0 1,0 0 0,0 0-1,0-1 1,0 1-1,0 0 1,0 0 0,-1 0-1,1 0 1,0 0 0,0-1-1,0 1 1,0 0 0,0 0-1,-1 0 1,1 0-1,0 0 1,0 0 0,0-1-1,-1 1 1,1 0 0,0 0-1,0 0 1,0 0 0,-1 0-1,1 0 1,0 0-1,0 0 1,0 0 0,-1 0-1,1 0 1,0 0 0,0 0-1,-1 0 1,-40 4 3195,28-1-2932,0 1-1,1 0 1,0 0-1,-1 1 0,2 1 1,-1 0-1,-12 9 0,1 1-29,1 2-1,-27 25 0,46-39-279,-1-1-1,1 1 1,0 0 0,0 0-1,0 0 1,1 0 0,-1 0-1,1 1 1,-3 6-1,5-10-18,0 0 0,0-1 0,0 1-1,0 0 1,0 0 0,-1 0 0,1 0-1,1 0 1,-1 0 0,0 0 0,0-1-1,0 1 1,0 0 0,1 0 0,-1 0-1,0 0 1,1-1 0,-1 1 0,1 0-1,-1 0 1,1 0 0,0 0 0,1 1-11,0-1 0,-1 0 1,1 0-1,0 0 0,0-1 0,0 1 1,0 0-1,0-1 0,0 1 1,0-1-1,0 1 0,0-1 1,0 0-1,3 0 0,15-1-87,-1-1 0,0-1 0,0-1 0,29-10-1,32-5 49,-65 16-17,-14 3 98,0-1 0,1 1-1,-1 0 1,1-1-1,-1 1 1,0 0 0,1 0-1,-1 0 1,1 0 0,-1 0-1,0 0 1,1 1 0,0-1-1,-1 1-112,0 0-1,-1 0 0,1 0 0,-1 0 1,1 0-1,-1 0 0,1 0 1,-1 0-1,0 0 0,1 0 1,-1 0-1,0 0 0,0 0 1,0 0-1,0 0 0,0 0 1,0 0-1,0 0 0,0 0 0,0 0 1,-1 1-1,1 10-2234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3:5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13187,'-2'0'8016,"1"0"-7914,0-1-1,1 1 0,-1 0 1,0 0-1,1 0 0,-1 1 1,0-1-1,1 0 1,-1 0-1,0 0 0,1 0 1,-1 1-1,1-1 0,-1 0 1,0 0-1,1 1 0,-1-1 1,1 0-1,-1 1 0,1-1 1,-1 1-1,0 0 0,-148 154 2437,140-147-2504,-10 8 115,-26 32 0,45-48-145,-1 0 0,1 0 0,0 0 0,0 0 0,0 0 1,0 0-1,0 0 0,0 0 0,0 0 0,0 0 0,0 0 0,0 1 0,0-1 0,-1 0 0,1 0 0,0 0 0,0 0 0,0 0 0,0 0 0,0 0 0,0 0 0,0 1 0,0-1 0,0 0 0,0 0 0,0 0 0,0 0 0,0 0 0,0 0 0,0 1 0,0-1 0,0 0 0,0 0 0,0 0 1,0 0-1,1 0 0,-1 0 0,0 0 0,0 0 0,0 1 0,0-1 0,0 0 0,0 0 0,0 0 0,0 0 0,0 0 0,0 0 0,0 0 0,1 0 0,-1 0 0,0 0 0,0 0 0,0 0 0,0 0 0,0 1 0,11-2 87,19-5-169,-25 5 29,8-2-554,1 0 1,0 0-1,0 2 0,1 0 1,-1 0-1,0 2 1,0-1-1,0 2 1,0 0-1,0 1 0,26 8 1,-18-3-267,-12-3 679,0-1 0,0 0 0,1-1 0,-1 0 0,1-1 0,-1 0 0,1-1 0,0 0 0,20-1 0,-29 0 317,-1-1 0,1 0-1,0 0 1,-1 1 0,1-1-1,-1 0 1,1 0 0,-1-1-1,0 1 1,1 0 0,-1 0-1,0-1 1,0 1 0,0-1-1,0 1 1,0-1 0,0 1-1,0-1 1,0 1 0,-1-1-1,1 0 1,-1 1 0,1-1-1,-1 0 1,0 0 0,1 0-1,-1 1 1,0-1 0,-1-2-1,2-9 1137,-2 0 1,-3-25-1,3 24-587,-1 0 7,2 8-459,0 0 0,-1 1 1,0-1-1,0 0 0,-3-9 0,0 16-1515,2 9-2629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18.1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237 0 9674,'-16'3'5425,"-21"15"160,-4 15-3608,-3 11-921,2 4-16,8 1-256,14-5-207,17-5-217,13-2-136,26-6-200,-4-11 8,27-7-96,2-12-144,-7-10-184,-2-8-225,-11-2-639,-14-5-344,-6 4-625</inkml:trace>
  <inkml:trace contextRef="#ctx0" brushRef="#br0" timeOffset="1">431 176 13019,'37'-83'5425,"-52"109"-3041,-1 11-751,0 7-665,-4-3-224,12-7-328,8-2-256,2-15-736,9 0-432,4-13-1048,8-9-185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4:0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62 278 11490,'-57'46'4189,"53"-40"-2585,9-7-582,14-11 324,18-24 772,48-58-1,-69 73-1563,-1 0-1,-1-1 1,-1 0-1,20-46 1,-30 59-483,7-14 831,-7 22-423,-1 15-235,13 178-1026,9-64-3664,-13-80 1656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4:0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15019,'13'0'5505,"33"0"-4432,4-2-393,7 4-232,2-1-472,-9 4-1432,-3 3-3289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4:0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158 394 12811,'9'-11'936,"-6"9"-723,0-1 0,0 1 1,-1-1-1,1 0 0,-1 0 1,0 0-1,0 0 0,0 0 1,0-1-1,-1 1 0,1-1 1,-1 1-1,0-1 0,0 0 1,0 1-1,0-1 0,-1 0 1,1 1-1,-1-1 0,0-5 1,-5-19 17,0 0 1,-2 0-1,-11-29 1,13 41-511,-2 0 1,0 1 0,0 0-1,-2 1 1,0 0-1,-17-21 1,20 29 168,1 1 1,-1 1-1,0-1 1,-1 1-1,-8-5 1,14 8 153,-1 0 1,0 0-1,0 0 1,1 0 0,-1 0-1,0 1 1,0-1-1,0 0 1,0 1-1,0 0 1,0-1 0,0 1-1,-1 0 1,1 0-1,0 0 1,0 0-1,0 0 1,0 1 0,0-1-1,0 1 1,0-1-1,-3 2 1,5-1 13,0-1 1,0 1-1,-1 0 0,1-1 1,0 1-1,0 0 0,0-1 1,0 1-1,0-1 1,0 1-1,0 0 0,0-1 1,0 1-1,0 0 1,0-1-1,1 1 0,-1-1 1,0 1-1,0 0 1,0-1-1,1 1 0,-1-1 1,0 1-1,1-1 1,-1 1-1,1-1 0,-1 1 1,1-1-1,-1 0 0,0 1 1,1-1-1,0 1 1,0-1-1,20 18 1462,-2-7-801,0-1 0,1-1 0,0 0 0,33 8 0,86 16-825,-127-31-17,37 5-956,-4-5-752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4:0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26 383 11298,'-3'-4'9612,"2"-6"-5899,3-13-3010,-1 18 434,3-32-49,1-1 1,3 1-1,14-47 0,-18 72-1070,1 1 1,0-1-1,1 1 1,0 0-1,1 1 0,8-11 1,-10 16-12,-1 0-1,1 0 1,1 0 0,-1 1 0,1-1 0,0 1 0,0 1-1,0-1 1,0 1 0,0 0 0,12-4 0,-12 6-30,-1 0 0,0 0 0,0 1 0,1-1 0,-1 1 0,1 0 0,-1 1 0,0-1 0,1 1 0,5 1 0,-10-1 5,1-1-1,-1 0 1,1 1-1,-1 0 0,1-1 1,-1 1-1,1 0 1,-1-1-1,1 1 1,-1 0-1,0 0 1,0 0-1,1 0 1,-1 1-1,0-1 0,0 0 1,0 0-1,0 1 1,0-1-1,-1 0 1,1 1-1,0-1 1,0 1-1,-1-1 0,1 1 1,-1 0-1,0-1 1,1 1-1,-1-1 1,0 1-1,0 0 1,0-1-1,0 1 0,0-1 1,-1 1-1,1 2 1,-2 0-28,1 1 1,-1-1-1,0 0 0,0 0 1,-1 0-1,1 0 1,-1 0-1,1 0 0,-1-1 1,-1 1-1,1-1 1,-7 5-1,-48 32-213,45-33 224,-135 75-82,146-81 135,0 0 0,-1 0 1,1 0-1,0 0 0,-1 0 1,1-1-1,-1 1 0,1-1 1,-5 1-1,8-4 181,12-3-31,1 1-404,-1 2 1,1 0-1,0 1 0,0 0 0,0 1 0,0 0 0,0 1 0,0 1 0,22 4 0,7 4-3069,72 25 0,-72-19 752,67 14-1,-77-24 2914,0 0-1,55-1 1,-87-4-199,-1 0-1,1 0 1,-1 0-1,1 0 1,-1 0 0,1 0-1,-1 0 1,1 0 0,-1 0-1,1-1 1,-1 1 0,1 0-1,-1 0 1,1 0 0,-1-1-1,0 1 1,1 0-1,-1 0 1,1-1 0,-1 1-1,0 0 1,1-1 0,-1 1-1,0-1 1,1 1 0,-1 0-1,0-1 1,1 1 0,-1-1-1,0 1 1,0-1-1,0 1 1,0-1 0,1 1-1,-1-1 1,0 1 0,0-1-1,0 1 1,0-1 0,0 1-1,0-1 1,0 1 0,0-1-1,0 1 1,-1-1-1,1 1 1,0-1 0,0 1-1,-1-1 1,-15-31 3399,6 13-2741,-2-19-105,9 28-944,0-1 0,-1 1 0,0 0-1,0 1 1,-1-1 0,-10-14 0,0 7-1955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4:0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 13115,'4'-12'7078,"6"9"-4192,-9 3-2764,1 0-1,-1 1 1,0-1 0,1 1 0,-1-1 0,0 1 0,1-1 0,-1 1 0,0 0 0,0 0 0,1-1 0,-1 1 0,0 0 0,0 0-1,1 2 1,1 1 32,-1 0-1,0 0 1,0 1-1,0-1 0,-1 1 1,1-1-1,-1 1 1,0 0-1,0 0 0,-1-1 1,1 1-1,-1 0 1,0 0-1,-1 0 0,0 7 1,-2 7 27,-1 0 0,-10 27 0,12-37-151,-5 13 16,0 0 1,-1-1-1,-2 0 0,-14 24 1,21-41 15,8-14-38,-2 6-18,-1 1 0,0 0 0,1-1 0,-1 1 0,1 0 0,6-4 0,-6 5-5,1 0 0,0 0 1,0 0-1,0 0 1,0 1-1,0 0 0,1 0 1,-1 0-1,0 1 0,1-1 1,-1 1-1,0 0 0,9 1 1,-2 1 9,1 1 0,-1 0 0,19 8 1,30 9-794,-56-20 431,1 1-1,0-1 1,-1 0-1,1 0 1,-1-1-1,1 1 0,-1-1 1,1 0-1,6-2 1,22-7-2436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7:5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40 293 11498,'-35'90'4301,"31"-76"-2566,6-15-754,6-12 147,-3-8-658,0 0 0,-1 0 0,-2 0 0,0 0-1,-1 0 1,-3-32 0,1 24 83,6-57-1,3 62-96,-8 23-445,0 1-1,0 0 0,1 0 1,-1 0-1,0-1 0,0 1 0,1 0 1,-1 0-1,0 0 0,0 0 1,1 0-1,-1-1 0,0 1 1,0 0-1,1 0 0,-1 0 1,0 0-1,1 0 0,-1 0 0,0 0 1,1 0-1,-1 0 0,0 0 1,0 0-1,1 0 0,-1 0 1,0 0-1,1 0 0,-1 0 1,0 1-1,0-1 0,1 0 0,-1 0 1,0 0-1,0 0 0,1 1 1,-1-1-1,0 0 0,2 3 28,0-1 1,0 1-1,0 0 0,0-1 0,-1 1 0,0 0 1,1 0-1,-1 0 0,0 0 0,-1 0 0,2 5 0,4 24 72,1 1-1,21 56 0,-25-79-116,1-1 1,0 0 0,1-1 0,0 1-1,0-1 1,1 0 0,0 0 0,1 0-1,-1-1 1,1 0 0,1-1 0,-1 0-1,1 0 1,11 6 0,-17-10 5,1-1 1,-1 0 0,0 0 0,1 0-1,-1 0 1,1 0 0,-1 0-1,1-1 1,0 0 0,-1 1-1,1-1 1,-1 0 0,1 0-1,0 0 1,-1-1 0,5 0-1,-5 1 28,-1-1-1,1 0 1,0 0-1,-1 0 1,1 0-1,-1-1 1,1 1-1,-1 0 1,1 0-1,-1-1 1,0 1-1,0-1 1,0 1-1,0-1 1,0 0-1,0 1 0,1-4 1,0-2 109,0 0-1,0 0 1,-1 0 0,0 0 0,0 0-1,-1 0 1,0 0 0,0-1 0,-1 1-1,-1-8 1,-9-37 497,-7-40-2,17 83-651,0 0 0,1 0 0,0 0 0,1 0 0,0 0 0,0 1 0,5-18 0,-5 23-81,-1 1 1,1 0-1,0 0 0,0 0 0,0 0 0,0-1 0,1 1 0,-1 1 0,1-1 0,-1 0 0,1 0 0,-1 0 0,1 1 0,0-1 0,0 1 0,0 0 0,0-1 0,0 1 0,0 0 0,0 0 0,0 0 0,1 0 0,-1 1 0,0-1 0,1 1 0,-1-1 0,4 1 0,0 0-481,1 0 0,0 1 0,0 0-1,-1 0 1,1 1 0,0 0 0,-1 0 0,9 4-1,21 12-3465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7:50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434 111 11883,'-5'5'4849,"-13"8"-2953,4 7-32,-30-1 1,-7 2-121,-15-8 1,-7-13-113,13-14-368,3-17-224,27-7-472,14-2-199,16 4-265,16 8-88,18 14-368,12 14-433,13 14-887,4 16-745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7:50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259 319 12619,'45'36'10778,"-49"-46"-8562,2-4-1271,-5-11-265,-2-10-696,-4-6-384,-2-6-697,2 6-423,-8 1-1096,5 7-1721</inkml:trace>
  <inkml:trace contextRef="#ctx0" brushRef="#br0" timeOffset="1">1 14 12699,'29'-3'5929,"18"-2"-2320,10 0-1985,-4 6-304,4 4-711,2-1-457,-1-1-897,1 0-679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7:5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1 408 10850,'6'-27'8079,"3"1"-3719,30-51-2566,-21 43-571,76-144 466,-91 171-1609,1 0-1,-1 0 1,2 1-1,-1-1 1,1 1-1,0 0 1,9-8-1,-14 13-67,0 1-1,1-1 1,0 1-1,-1-1 1,1 1-1,-1 0 1,1-1-1,-1 1 1,1 0-1,0-1 1,-1 1-1,1 0 1,0 0-1,-1 0 1,1-1-1,0 1 1,0 0-1,-1 0 1,1 0-1,0 0 1,-1 0-1,1 0 1,0 0-1,-1 1 1,1-1-1,0 0 1,-1 0-1,1 0 0,0 1 1,-1-1-1,1 0 1,0 1-1,-1-1 1,1 1-1,-1-1 1,1 0-1,-1 1 1,1-1-1,-1 1 1,1 0-1,-1-1 1,1 2-1,11 27 157,-11-27-147,10 46-251,-2 1 0,4 55-1,2 17-2290,0-66 48,-3-11-216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7:51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15267,'12'-5'6426,"9"-2"-3194,26 4-2287,15 3-233,4 0-368,-1 7-512,-19 1-1145,-17 0-695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35.3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90 309 15419,'-73'47'6514,"62"-71"-3498,6-12-471,16-16-913,10-5-504,-1-2-839,-2 7-289,-20 12-833,4 11-575,6 22-1665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18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267 2 13459,'2'-1'5729,"0"12"-3064,-7 5-753,-7 20-824,3 14-280,-8 4-487,11 3-73,4-2-712,-4-9-473,11-9-1207,-1-11-817</inkml:trace>
  <inkml:trace contextRef="#ctx0" brushRef="#br0" timeOffset="1">1 238 16420,'9'0'6209,"31"3"-4385,0 0-375,6-3-401,4 2-264,-17 0-616,4 4-480,-6-1-1080,-5-5-857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7:5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14011,'6'-6'5334,"6"2"-4592,-4 1-79,38-9 668,92-14 0,-70 15-855,401-50 1049,-372 54-1369,1 5 1,183 18 0,-257-13-195,-9-2-30,0 1 0,0 0 0,0 1 0,0 0 0,-1 2 0,0-1 0,0 2 0,0 0 0,18 10 0,-32-15-25,1 0 0,0-1 0,0 1 0,0-1 0,0 1-1,0-1 1,-1 1 0,1-1 0,0 0 0,0 1 0,0-1-1,0 0 1,0 0 0,0 0 0,0 0 0,0 0 0,0 0-1,0 0 1,0 0 0,0 0 0,0 0 0,0-1 0,0 1-1,0 0 1,0-1 0,0 1 0,1-1 0,16-10-619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7:5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15195,'-78'37'6970,"80"-41"-2977,6-3-2641,0 1-400,0-1-872,2 1-584,1 4-1312,-3 0-865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7:5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14715,'-37'106'6402,"42"-111"-3450,0 2-879,-1-4-281,-4 6-776,0-1-448,0 1-608,0-1-584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8:2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11666,'1'-14'784,"3"-24"2802,-3 36-2580,0 6-17,1 25 815,0 6-777,9 40 1,-11-74-1022,0-1 1,0 1-1,1-1 0,-1 0 0,0 1 1,0-1-1,0 0 0,0 1 1,0-1-1,1 0 0,-1 1 0,0-1 1,0 0-1,1 1 0,-1-1 0,0 0 1,0 1-1,1-1 0,-1 0 1,0 0-1,1 1 0,-1-1 0,0 0 1,1 0-1,-1 0 0,1 0 1,-1 0-1,0 1 0,1-1 0,-1 0 1,0 0-1,1 0 0,-1 0 1,1 0-1,-1 0 0,0 0 0,1 0 1,-1 0-1,1 0 0,-1-1 0,0 1 1,1 0-1,-1 0 0,0 0 1,1 0-1,-1-1 0,1 1 0,-1 0 1,0 0-1,0-1 0,1 1 1,-1 0-1,0 0 0,1-1 0,-1 0 1,20-18 72,-19 18-59,6-9 3,0 1 0,0-1 1,-1-1-1,-1 1 1,5-12-1,12-22 42,-22 44-65,0-1-1,0 1 0,0 0 1,0-1-1,0 1 0,0 0 1,1 0-1,-1-1 0,0 1 1,0 0-1,0 0 1,1 0-1,-1-1 0,0 1 1,0 0-1,0 0 0,1 0 1,-1 0-1,0-1 1,1 1-1,-1 0 0,0 0 1,0 0-1,1 0 0,-1 0 1,0 0-1,1 0 0,-1 0 1,0 0-1,0 0 1,1 0-1,-1 0 0,0 0 1,1 0-1,7 9 3,5 26 12,-10-25-31,-3-10 17,2 6 1,1 0 1,-1-1-1,1 1 0,0-1 0,6 9 0,-8-13-2,-1-1 1,1 1 0,0 0-1,0 0 1,0-1 0,-1 1-1,1 0 1,0-1 0,0 1-1,0-1 1,0 1 0,0-1-1,0 0 1,0 1 0,1-1-1,-1 0 1,0 0 0,0 0-1,0 0 1,0 0 0,0 0-1,0 0 1,0 0 0,0 0-1,1 0 1,-1-1-1,0 1 1,0 0 0,0-1-1,0 1 1,0-1 0,0 1-1,0-1 1,0 1 0,-1-1-1,1 0 1,1-1 0,3-3 16,0 0 0,-1 0 1,0 0-1,0 0 0,0-1 1,-1 0-1,0 0 0,0 0 1,0 0-1,-1 0 0,0-1 1,0 1-1,1-9 0,-1 4 5,0 0 0,-1 0 0,0 0 0,-1-1-1,0 1 1,-1 0 0,-2-14 0,-3 10-444,-1 9-613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8:2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14 242 11098,'-12'1'2362,"10"2"-765,20 7-63,42 8-629,-42-14-833,-1-1 1,1-1-1,-1 0 0,1-1 1,0-1-1,0-1 1,-1-1-1,1 0 0,27-8 1,-44 10-70,1 0 0,-1 0 1,0-1-1,0 1 0,1-1 0,-1 1 1,0-1-1,0 0 0,0 0 0,0 1 1,1-1-1,-1 0 0,0 0 0,-1 0 1,1 0-1,0 0 0,0 0 0,0 0 1,0 0-1,-1 0 0,1-1 0,-1 1 1,1 0-1,0-2 0,-1 1 32,0 0 0,-1 0 1,1 1-1,0-1 0,-1 0 0,1 0 1,-1 1-1,1-1 0,-1 0 0,0 0 1,0 1-1,0-1 0,0 1 0,0-1 0,-2-1 1,-7-8 382,0 1 0,-1 0 0,-20-14-1,22 18-118,-22-16 610,19 13-493,-1 1 0,2-2 0,-1 0 1,1 0-1,-11-14 0,21 23-382,0 0 0,0 0-1,0 0 1,0 0 0,1 0 0,-1 0-1,1 0 1,-1 0 0,1-1 0,-1 1-1,1 0 1,-1 0 0,1 0 0,0-1-1,0 1 1,0 0 0,-1 0-1,1-1 1,1 1 0,-1 0 0,0 0-1,0-1 1,0 1 0,1 0 0,-1 0-1,0 0 1,1 0 0,0-2 0,1 1-22,0 0-1,0 0 1,0 0 0,0 1 0,0-1 0,0 1 0,1-1 0,-1 1 0,1 0 0,-1 0 0,1 0 0,3-1 0,10-1-255,-1 0 1,1 1 0,21-1-1,18 4-805,1 7 704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8:26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11618,'24'60'4672,"7"16"-3913,-30-74-699,-1 0 0,1 0 0,0 0-1,0 0 1,0 0 0,0 0 0,1-1 0,-1 1 0,0 0 0,1-1 0,-1 1-1,1-1 1,0 1 0,-1-1 0,1 0 0,0 0 0,0 0 0,0 0-1,0 0 1,0 0 0,0 0 0,0-1 0,0 1 0,0-1 0,0 1 0,3-1-1,-3 0 10,1-1-1,-1 0 0,1 1 0,-1-1 0,1 0 0,-1-1 0,0 1 0,1 0 1,-1-1-1,0 1 0,0-1 0,0 1 0,0-1 0,0 0 0,-1 0 1,1 0-1,-1 0 0,1 0 0,-1-1 0,1 1 0,0-3 0,39-87 814,-31 68-609,-10 24-266,0 0-1,0 1 0,0-1 1,0 0-1,0 0 1,0 0-1,0 1 1,0-1-1,0 0 0,0 0 1,0 1-1,0-1 1,0 0-1,1 0 1,-1 0-1,0 1 0,0-1 1,0 0-1,0 0 1,0 0-1,1 0 1,-1 0-1,0 1 0,0-1 1,0 0-1,1 0 1,-1 0-1,0 0 0,0 0 1,0 0-1,1 0 1,-1 0-1,0 0 1,0 0-1,1 1 0,-1-1 1,0 0-1,0 0 1,1-1-1,-1 1 1,0 0-1,0 0 0,0 0 1,1 0-1,-1 0 1,0 0-1,0 0 0,1 0 1,-1 0-1,0 0 1,0 0-1,0-1 1,0 1-1,1 0 0,-1 0 1,0 0-1,0 0 1,0-1-1,0 1 1,1 0-1,-1 0 0,0 0 1,0-1-1,0 1 1,0 0-1,0 0 0,0-1 1,9 24 203,-8-18-170,1 1-20,0 1 0,0-1 0,1 0 0,0 0 1,1 0-1,-1 0 0,1 0 0,0-1 0,0 0 0,1 1 0,5 4 0,-7-8-18,0 0-1,0 0 1,0 0-1,0-1 0,0 1 1,0-1-1,1 0 1,-1 0-1,0 0 1,1 0-1,-1-1 1,1 1-1,-1-1 1,0 0-1,1 0 0,-1 0 1,1 0-1,-1-1 1,1 1-1,-1-1 1,0 0-1,1 0 1,-1 0-1,4-2 0,1-1 5,-1-1-1,0 1 1,-1-1-1,1 0 1,-1-1-1,0 1 1,0-1-1,-1 0 1,0-1-1,0 1 1,0-1-1,-1 0 0,0 0 1,0-1-1,3-8 1,-2 4-53,-1 0 0,0 0 0,-1 0 0,-1-1 0,1 1 1,-2-1-1,0 0 0,0 1 0,-3-20 0,-4 1-811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6:2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75 12547,'-14'9'2618,"14"-2"-887,2-6-1588,0 0-1,0 0 1,0 0-1,0 0 0,0 0 1,0-1-1,0 1 0,1-1 1,-1 0-1,4 0 1,13 1 149,0-1 1,23-3-1,-28 1-107,1-1 0,-1 0 0,0-1 0,0-1 0,0 0-1,-1-1 1,1 0 0,-1-1 0,-1-1 0,15-10 0,-27 18-154,1 0-1,-1-1 1,1 1-1,-1 0 1,1-1 0,-1 1-1,1 0 1,-1-1-1,1 1 1,-1-1 0,0 1-1,1 0 1,-1-1-1,1 1 1,-1-1 0,0 1-1,0-1 1,1 0-1,-1 1 1,0-1 0,0 1-1,0-1 1,0 1 0,1-1-1,-1 0 1,0 1-1,0-1 1,0 1 0,0-1-1,0 0 1,-1 1-1,1-1 1,0 1 0,0-1-1,0 1 1,0-1-1,-1 0 1,1 1 0,0-1-1,-1 1 1,1-1-1,0 1 1,-1-1 0,1 1-1,0 0 1,-1-1-1,0 0 1,-1 0 59,0 0 0,-1 1 0,1-1 0,0 0 0,0 1 0,-1 0 0,1-1 0,0 1 0,-1 0 0,1 0 0,0 0 0,-5 1 0,-7 3 7,-1 1 1,1 0-1,0 1 0,1 1 0,-1 0 1,1 0-1,1 1 0,-1 1 1,2 0-1,-1 1 0,1 0 0,0 1 1,1 0-1,-15 22 0,22-29-99,0 0 0,1 0 0,0 0 0,0 0 0,0 0-1,0 1 1,1-1 0,-1 0 0,1 1 0,0-1 0,0 10 0,1-12-2,0 0 1,0 1-1,1-1 1,-1 0-1,1 0 1,0 0-1,0 0 1,0 1 0,0-1-1,0 0 1,0-1-1,0 1 1,0 0-1,1 0 1,-1 0-1,1-1 1,0 1-1,-1-1 1,1 1-1,0-1 1,0 0 0,0 0-1,0 1 1,3 0-1,5 2-3,0 0-1,1-1 1,0 0 0,-1-1-1,1 0 1,0 0 0,0-2-1,20 1 1,-12-2-58,0-1 0,1-1-1,-1 0 1,21-7 0,-36 9-69,0 0 0,0 0 0,0-1-1,0 0 1,0 1 0,0-1 0,0-1 0,-1 1 0,1 0 0,-1-1-1,5-4 1,-5-3-1379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6:28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46 192 10666,'-45'16'4089,"45"-16"-4055,0 0 1,0 0-1,0 0 0,0 0 0,0 0 1,0 0-1,0 0 0,0 0 1,0 0-1,0 0 0,0 0 0,1 0 1,-1 0-1,0 0 0,0 0 0,0 0 1,0 0-1,0 0 0,0 0 0,0 1 1,0-1-1,0 0 0,0 0 1,0 0-1,0 0 0,0 0 0,0 0 1,0 0-1,0 0 0,0 0 0,0 0 1,0 0-1,0 1 0,0-1 0,0 0 1,0 0-1,0 0 0,0 0 1,0 0-1,0 0 0,0 0 0,0 0 1,0 0-1,0 0 0,0 0 0,0 1 1,0-1-1,0 0 0,0 0 0,0 0 1,0 0-1,0 0 0,0 0 1,0 0-1,-1 0 0,1 0 0,0 0 1,0 0-1,0 0 0,0 0 0,0 0 1,0 0-1,0 0 0,0 0 0,0 0 1,0 0-1,-1 0 0,13 3 1025,16-1-30,-21-3-861,0 1 0,0-1 0,1 0 0,-1-1-1,0 0 1,0 0 0,7-4 0,-11 5-129,1-1 0,-2 1 0,1-1 0,0 1 1,0-1-1,0 0 0,-1 0 0,1 0 0,-1-1 1,1 1-1,-1 0 0,0-1 0,0 0 1,0 1-1,-1-1 0,1 0 0,0 0 0,0-4 1,-1 6 15,-1-1 0,0 1 1,0 0-1,0-1 0,0 1 1,-1 0-1,1-1 0,0 1 1,-1 0-1,1-1 0,0 1 1,-1 0-1,0-1 0,1 1 1,-1 0-1,0 0 0,1 0 1,-1 0-1,0 0 1,0 0-1,0 0 0,0 0 1,0 0-1,0 0 0,0 0 1,-3-1-1,-35-17 1635,30 15-1314,-4-1 201,4 2-204,1 0 0,0-1 0,0 0 0,-11-7 0,19 10-346,-1 1 0,0 0 1,1-1-1,-1 1 0,1-1 0,-1 1 0,1-1 0,-1 0 0,1 1 0,-1-1 0,1 1 1,0-1-1,-1 0 0,1 1 0,0-1 0,0 0 0,-1 0 0,1 1 0,0-1 0,0 0 1,0 1-1,0-1 0,0-1 0,1 0-15,-1 1-1,1 0 1,0 0 0,0-1-1,0 1 1,0 0 0,0 0 0,0 0-1,0 0 1,0 0 0,0 1-1,0-1 1,0 0 0,1 0 0,-1 1-1,0-1 1,3 0 0,68-25-919,-64 24 487,0 0 0,1 0 0,-1 1 0,0 0-1,1 1 1,-1 0 0,12 1 0,2 7-1888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6:2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31 14019,'-47'19'2626,"-82"36"1796,84-34-3805,0 2-1,-52 36 1,78-45-652,0 1-1,1 0 1,1 1-1,0 1 1,-18 24-1,25-28 119,1 2 0,0-1 0,1 1-1,1 1 1,0-1 0,1 1 0,1 1-1,-5 20 1,8-28-85,1 0-1,0 0 1,1 0 0,-1-1-1,2 1 1,-1 0-1,1 0 1,1 0 0,0 0-1,0-1 1,0 1-1,1-1 1,0 1 0,1-1-1,0 0 1,0 0 0,1-1-1,0 1 1,0-1-1,1 0 1,0 0 0,0-1-1,1 0 1,-1 0-1,16 10 1,1-2-5,1 0 0,0-1-1,1-2 1,0 0 0,1-2 0,0 0-1,31 4 1,-12-4 19,0-2-1,1-3 1,0-1 0,0-2 0,80-10-1,-63 0 53,-1-3 0,-1-3 0,96-36-1,-123 37 8,0-1-1,-1-1 1,52-35-1,-70 40-31,0 0 0,-1-1 0,0-1 1,-1 0-1,-1-1 0,0 0 0,-1 0 0,-1-2 1,13-21-1,-19 28 32,-1 0 0,1 0-1,-1 0 1,-1-1 0,0 1 0,0-1 0,-1 1 0,0-1 0,-1 0 0,0 1-1,0-1 1,-1 0 0,-1 1 0,1-1 0,-1 1 0,-1-1 0,0 1-1,0 0 1,-1 0 0,-7-12 0,2 6 74,0 0 0,-1 1 0,-1 0 1,0 1-1,-1 0 0,-1 1 0,0 1 0,0-1 0,-1 2 0,-25-15 1,3 7-62,0 2 1,-2 0 0,0 3 0,0 1 0,-1 2 0,-1 2 0,1 1-1,-1 2 1,-75 1 0,55 6-311,1 2 1,-1 3-1,1 3 0,1 2 0,0 3 0,-61 24 0,-70 40-1377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8:58.4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1769 0 8026,'-4'75'8258,"2"-35"-7384,-10 61 0,-5-23-273,-4-1 0,-3-2 1,-57 124-1,-130 203 899,-53 27 433,207-348-1470,-4-3 0,-4-3 1,-80 74-1,40-58-47,-4-5 0,-157 94 0,210-147-1044,-3-3 1,-67 25-1,43-29-1575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19.8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0 289 12083,'74'18'5406,"1"-4"-3662,-53-12-1542,-1 0 0,0-1-1,1-1 1,41-6 0,-56 5-133,-1-1 1,0 1-1,0-1 0,0 0 1,0-1-1,-1 1 1,1-1-1,0 0 1,-1 0-1,0-1 1,8-7-1,-11 10-14,-1-1 0,1 1 0,-1 0 1,0-1-1,0 0 0,0 1 0,0-1 0,0 0 0,0 1 0,-1-1 0,1 0 0,0 0 1,-1 0-1,0 0 0,1 1 0,-1-1 0,0 0 0,0 0 0,0 0 0,0 0 0,0 0 1,-1-3-1,-1-1 137,1 1 0,-1 0 0,-1 0 0,1 0 1,-1 0-1,0 0 0,-6-9 0,-5-2 372,-1 1 1,0 0-1,-18-13 1,-45-28 942,26 21-707,51 35-787,0 0 0,1 0 1,-1-1-1,0 1 0,1 0 0,-1-1 1,0 1-1,1-1 0,-1 1 1,1-1-1,-1 1 0,1-1 0,-1 1 1,1-1-1,-1 0 0,1 1 0,0-1 1,-1 0-1,1 1 0,0-1 1,-1 0-1,1 1 0,0-1 0,0 0 1,0 0-1,0 1 0,-1-1 0,1 0 1,1-1-1,-1 1-18,1 0 1,0 1-1,0-1 0,0 0 0,1 1 1,-1-1-1,0 1 0,0 0 0,0-1 1,0 1-1,0 0 0,1-1 1,-1 1-1,0 0 0,2 0 0,52 2-751,-40 0-20,0 1 1,0 1-1,28 10 0,-5 3-1751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08:59.0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283 1 13043,'-3'27'6014,"-9"14"-4959,6-21-365,-5 16-149,-5 22 433,-47 107-1,56-149-858,-2 0-1,0-1 0,0 0 1,-1-1-1,-1 0 1,-1 0-1,0-1 0,0-1 1,-1 0-1,-1-1 0,-19 13 1,25-20 17,-5 6 357,27-11 615,99-7-750,0 5-1,117 12 1,-26 16-569,-191-20-2468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20:34.5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0 12387,'-1'143'8512,"-15"182"-6809,15-317-1667,-2 26 327,1 1 0,4 44-1,1-69 480,-1-29-450,-1-31-203,-2-40-1249,1 43-368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20:35.5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42 13291,'0'-2'5089,"5"-6"-3409,10 0-95,16-5 39,4 5-152,16 6-271,-4 2-97,3 6-312,-1-1-160,-7 2-344,-4-7-168,-11 1-64,-5 6-32,-16-14-296,-3 9-224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20:36.3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 9634,'9'-1'9789,"-1"-1"-6152,19-4-2587,28 4 226,71 7-1,1 1-547,-81-4-141,-30-1-1683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20:39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818 11 11658,'-13'-6'5298,"-10"1"-2690,-27 15-271,-15 17-81,-38 35-704,-10 16-423,-3 21-585,7 12-280,23 8-248,24 2-192,25 5-816,8-8-625,17-14-2392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20:40.1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 13395,'29'7'8717,"17"16"-7355,-30-13-391,100 64 1132,-115-73-2069,1 0-1,0 0 1,0 0-1,0 0 1,0-1-1,0 1 1,0-1-1,0 1 1,1-1-1,-1 0 1,0 0-1,0 0 1,0 0-1,0 0 1,0 0-1,1 0 1,-1-1-1,0 1 1,0-1-1,0 0 1,0 1-1,0-1 1,0 0-1,0 0 1,-1 0-1,1-1 1,0 1-1,2-2 1,5-5 155,0-1 0,-1 0 1,15-21-1,4-2 167,-24 28-500,2 0-1,-1 0 1,0 1 0,1-1 0,0 1 0,-1 0 0,1 0 0,0 1 0,1-1-1,-1 1 1,9-2 0,-5 3-897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20:40.9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277 0 9786,'7'4'961,"-1"1"-1,1-1 1,-1 1 0,0 0 0,0 1-1,0 0 1,-1 0 0,0 0-1,4 7 1,-5-7-732,-1 1 1,0-1-1,0 1 1,-1 0-1,1-1 0,-2 1 1,1 0-1,-1 1 1,0-1-1,0 0 0,-1 0 1,0 0-1,-1 0 1,1 1-1,-1-1 0,-1 0 1,1 0-1,-1 0 1,0 0-1,-1-1 0,0 1 1,0-1-1,0 1 1,-9 11-1,8-11-42,-1-1 0,0 1-1,-1-1 1,0 0 0,0 0 0,0 0-1,-1-1 1,1 0 0,-1-1 0,-1 1 0,1-1-1,0-1 1,-1 1 0,0-1 0,0 0-1,0-1 1,0 0 0,-13 1 0,14-2-105,1-1 1,-1 0-1,0-1 1,0 1-1,0-1 1,1-1-1,-1 1 1,0-1-1,1 0 1,0-1-1,-1 0 1,1 0-1,0 0 1,0 0 0,1-1-1,-1 0 1,1 0-1,0-1 1,0 0-1,0 0 1,0 0-1,1 0 1,-4-7-1,2 2-48,0 0-1,1-1 1,0 0-1,0 0 0,2 0 1,-1 0-1,-2-20 1,4 23-72,1 0 0,1 0 0,-1 0 0,1 0 0,1 0 0,-1 0 0,1 0 0,1 0 0,0 0 0,0 1 0,0-1 0,5-9 0,-6 15-39,0 0 1,0 0 0,0 0-1,1 1 1,-1-1 0,1 0-1,-1 1 1,1-1 0,-1 1 0,1-1-1,0 1 1,0 0 0,0-1-1,0 1 1,0 0 0,0 0-1,0 1 1,0-1 0,0 0 0,0 1-1,0-1 1,3 1 0,1 0-234,-1 0-1,1 0 1,0 1 0,-1 0 0,1 0 0,-1 0 0,1 1-1,6 2 1,38 21-1497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20:41.3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98 15827,'37'-32'5196,"-37"32"-5128,1 0 1,-1 0-1,1 0 0,-1-1 0,1 1 1,-1 0-1,1 0 0,-1 0 0,1 0 1,-1 0-1,1 0 0,-1 0 0,1 0 1,-1 0-1,1 0 0,-1 0 0,1 0 1,-1 1-1,1-1 0,-1 0 0,1 0 1,-1 0-1,0 1 0,1-1 0,-1 0 1,1 0-1,-1 1 0,0-1 0,1 0 1,-1 1-1,0-1 0,1 1 0,10 18 510,-7-12-267,17 30 54,1-1 0,2-1 0,2-2 0,53 56 1,-78-88-334,-1-1 1,0 0 0,1 0-1,-1 0 1,0 0 0,1 1-1,-1-1 1,0 0 0,0 0-1,1 0 1,-1 0 0,0 0-1,1 0 1,-1 0 0,0 0-1,1 0 1,-1 0 0,1 0-1,-1 0 1,0 0 0,0 0-1,1 0 1,-1-1 0,0 1-1,1 0 1,-1 0 0,0 0-1,1 0 1,-1-1 0,0 1-1,0 0 1,1 0 0,-1-1-1,0 1 1,0 0 0,0 0-1,1-1 1,-1 1 0,0 0-1,0 0 1,0-1 0,0 1-1,1 0 1,-1-1 0,0 1-1,0 0 1,0-1 0,0 1-1,0 0 1,0-1 0,0 1-1,0 0 1,0-1 0,5-28 754,-3 21-511,5-27 210,0-1-306,1-1 1,2 1-1,27-65 0,-36 98-286,0 1 1,0 0 0,0 0-1,1 0 1,-1 0 0,1 0-1,-1 0 1,1 0 0,-1 0-1,1 1 1,0-1 0,0 1-1,0-1 1,0 1 0,0 0 0,0 0-1,0 0 1,0 0 0,1 0-1,-1 0 1,0 0 0,1 1-1,-1-1 1,0 1 0,1 0-1,-1 0 1,1 0 0,-1 0-1,0 0 1,1 0 0,-1 1-1,1-1 1,-1 1 0,0-1-1,1 1 1,-1 0 0,0 0-1,0 0 1,0 0 0,0 1-1,0-1 1,0 0 0,0 1-1,0 0 1,0-1 0,2 4-1,-2-2-50,1 0-1,-1 0 1,0 0 0,0 1-1,-1-1 1,1 0-1,0 1 1,-1 0-1,0-1 1,0 1-1,0-1 1,-1 1 0,1 0-1,-1 6 1,0 5 257,-1 0 0,-4 22 0,3-25 24,1 0 1,0 0-1,0 14 1,2-20-75,0 1 0,0-1 0,0 0 0,1 0 0,0 0 0,0 0 0,0 0 0,1 0-1,0 0 1,0-1 0,1 1 0,-1-1 0,1 0 0,1 0 0,-1 0 0,8 6 0,-9-8-15,1-1 0,1 1-1,-1-1 1,0 0-1,0 1 1,1-2 0,-1 1-1,1-1 1,0 1-1,-1-1 1,1-1 0,0 1-1,0-1 1,0 1 0,0-1-1,-1-1 1,1 1-1,0-1 1,0 0 0,-1 0-1,1 0 1,6-3-1,-5 1-268,0 1 0,0-1 0,0-1-1,-1 1 1,1-1 0,-1 0-1,0 0 1,0-1 0,-1 1 0,1-1-1,-1 0 1,0 0 0,5-8-1,0-2-2481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20:41.7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33 14083,'11'-6'5489,"19"-4"-3888,5 0-393,6 5-368,0 4-368,-7 1-792,-6 3-576,-14 4-1113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20:42.0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0 15051,'-2'3'5713,"4"2"-3976,8-1-137,6-3-1336,64 4-1512,-40-5-632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20.1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0 108 12819,'41'-108'5353,"-41"112"-3257,5 13-391,8 11-513,-2 8-336,7 8-392,1-2-96,4-6-488,0-9-352,-2-7-664,-1-5-504,-7-15-969,1 0-1008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20:42.4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0 288 11851,'10'17'1652,"8"9"1905,-18-26-3518,0 0 0,0 1 1,0-1-1,0 0 0,0 0 1,0 0-1,0 0 0,0 0 0,0 0 1,1 0-1,-1 0 0,0 0 0,0 0 1,0 0-1,0 0 0,0 0 0,0 0 1,1 0-1,-1 0 0,0 0 1,0 0-1,0 0 0,0 0 0,0 0 1,0 0-1,0 0 0,1 0 0,-1 0 1,0 0-1,0 0 0,0 0 1,0 0-1,0 0 0,0 0 0,0 0 1,1 0-1,-1 0 0,0 0 0,0-1 1,0 1-1,0 0 0,0 0 1,0 0-1,0 0 0,0 0 0,0 0 1,0 0-1,0 0 0,0-1 0,0 1 1,0 0-1,1 0 0,-1 0 0,0 0 1,0-19 2594,0 4-2181,-1 0 0,2 0 1,0 0-1,1 1 0,0-1 0,2 0 1,-1 1-1,2 0 0,0-1 0,12-23 1,-12 30-396,0-1 0,1 0 0,0 1 0,1 0 1,-1 1-1,2 0 0,-1 0 0,1 0 0,0 1 0,0 0 1,1 0-1,0 1 0,0 0 0,0 1 0,0 0 0,17-5 1,-16 7-48,0-1-1,0 1 1,0 1 0,18-1 0,-27 2-13,1 0 1,-1 0-1,1 0 0,-1 0 0,0 0 1,1 0-1,-1 0 0,0 1 0,1-1 1,-1 0-1,0 1 0,0-1 0,1 1 1,-1-1-1,0 1 0,0 0 0,0 0 1,0-1-1,0 1 0,0 0 0,0 0 1,0 0-1,0 0 0,0 0 0,0 0 1,-1 0-1,1 1 0,0-1 0,-1 0 0,1 0 1,-1 1-1,1-1 0,-1 0 0,0 0 1,1 1-1,-1-1 0,0 0 0,0 1 1,0-1-1,0 0 0,0 1 0,0-1 1,0 1-1,-1-1 0,1 0 0,-1 2 1,-1 6 7,-1-1 1,0 1 0,0-1 0,-1 0 0,0 0 0,0-1-1,-1 1 1,0-1 0,0 0 0,-1 0 0,0-1-1,0 0 1,-9 8 0,-2-2 159,0 0-1,-1-2 1,0 0-1,-27 12 0,-7 3 977,52-25-1131,0 0-1,-1 0 0,1 0 1,0 0-1,-1 0 1,1 1-1,0-1 1,0 0-1,-1 0 1,1 0-1,0 0 0,0 0 1,0 1-1,-1-1 1,1 0-1,0 0 1,0 0-1,0 1 1,0-1-1,-1 0 1,1 0-1,0 1 0,0-1 1,0 0-1,0 0 1,0 1-1,0-1 1,0 0-1,0 0 1,0 1-1,0-1 1,0 0-1,0 0 0,0 1 1,0-1-1,0 0 1,0 1-1,0-1 1,0 0-1,0 0 1,0 1-1,0-1 1,0 0-1,0 0 0,1 1 1,-1-1-1,0 0 1,0 0-1,0 0 1,0 1-1,1-1 1,-1 0-1,0 0 1,0 0-1,0 0 0,1 1 1,-1-1-1,17 9-20,-14-8 30,41 17-148,-1-1-1,2-3 1,57 11-1,2-9-2666,-85-15 380,-5-1-609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20:42.7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106 88 12267,'-84'-88'5513,"87"97"-2265,-3 13-1519,-1 11-281,-4 11-568,-5 6-400,5-6-496,2-7-344,4-16-1000,4-11-560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20:43.1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290 1 13435,'2'15'5865,"-2"7"-3176,-2 21-1281,-4 7-288,-6 7-736,2 0-208,2-13-1008,5-7-656</inkml:trace>
  <inkml:trace contextRef="#ctx0" brushRef="#br0" timeOffset="1">2 220 14011,'-1'0'5649,"6"2"-3384,8-2-905,14 0-496,7 0-184,12-2-368,6 1-240,0 1-776,2 0-480,-7-5-936,-8 3-753,0-9-1432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20:43.5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1 178 3057,'13'-2'17541,"-14"10"-17281,-1 7 13,0 0 0,2 0 0,-1 1-1,2-1 1,0 1 0,7 28 0,-8-40-266,1-1 0,0 1 1,0-1-1,0 0 0,0 1 1,0-1-1,1 0 0,-1 0 1,1 0-1,0 0 1,0 0-1,0-1 0,0 1 1,1-1-1,-1 1 0,1-1 1,0 0-1,-1 0 0,1 0 1,0 0-1,0 0 1,0 0-1,0-1 0,1 0 1,-1 0-1,0 0 0,1 0 1,-1 0-1,0-1 0,1 1 1,-1-1-1,1 0 1,-1 0-1,1 0 0,-1 0 1,1-1-1,-1 1 0,0-1 1,1 0-1,-1 0 0,0 0 1,0-1-1,1 1 1,-1-1-1,5-4 0,-4 4-169,-1 0-1,1-1 1,-1 0 0,0 0-1,1 0 1,-1 0-1,-1 0 1,1 0 0,-1-1-1,1 0 1,-1 1-1,0-1 1,0 0 0,0 0-1,-1 0 1,1 0-1,0-8 1,4-11-2689</inkml:trace>
  <inkml:trace contextRef="#ctx0" brushRef="#br0" timeOffset="1">114 88 11594,'-91'-81'5106,"103"86"-1906,-2-5-1351,9 0-609,-1-2-80,13 1-656,3-1-200,-5 0-632,0-1-568,-11 2-1616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20:43.8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 15787,'11'4'5898,"7"-1"-4394,6-2-648,9-1-160,3-3-376,7-2-1248,6-1-776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20:44.2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1 341 12779,'3'-6'5097,"10"-4"-3313,13-17-239,0-14 39,11-16-144,-1-6-136,-5 4-287,1 12-25,-14 28-192,-6 7-136,-7 12-240,-4 8-144,-1 18-128,0 15-272,2 22-776,-2-1-456,6-2-1545,-2-9 529</inkml:trace>
  <inkml:trace contextRef="#ctx0" brushRef="#br0" timeOffset="1">43 296 17252,'0'5'8578,"11"-2"-7306,20 0-616,8-3-736,20 0-1560,2-3-865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20:44.5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150 308 13819,'-15'-72'7568,"8"46"-6248,1-1-1,2 1 0,0-1 1,2 0-1,1 0 0,3-34 1,-2 54-826,2 0 440,9 8-515,9 9-333,0 0 0,26 21 0,20 10-104,-23-20-17,-25-12-14,1 0 0,-2 1-1,0 1 1,25 20-1,-40-30 41,-1 0 1,1 1-1,-1-1 0,1 0 0,-1 1 0,0 0 0,0-1 0,0 1 1,0 0-1,0-1 0,0 1 0,0 0 0,0 0 0,-1 0 0,1 0 1,-1 0-1,1 0 0,-1 0 0,0 0 0,0 0 0,0 0 0,0 0 1,0 0-1,-1 0 0,1 0 0,0 0 0,-1 0 0,1 0 0,-1 0 1,0-1-1,0 1 0,0 0 0,0 0 0,0-1 0,0 1 0,0 0 1,0-1-1,-1 1 0,1-1 0,-1 0 0,1 1 0,-3 1 0,-7 5 2,0 0 0,0 0-1,0-2 1,-1 1-1,-14 5 1,2-2-274,0-1 1,-1-2-1,0 0 0,-1-1 1,1-2-1,-1-1 1,0 0-1,0-2 1,-40-3-1,9-2-2494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20:4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136 137 13507,'0'-4'519,"-1"1"0,1 0 1,-1 0-1,0 0 0,0 0 0,0 0 1,-1 0-1,-2-6 0,4 9-448,-1 0 1,1-1-1,0 1 0,0 0 1,-1 0-1,1-1 0,0 1 0,-1 0 1,1 0-1,0 0 0,-1-1 0,1 1 1,-1 0-1,1 0 0,0 0 0,-1 0 1,1 0-1,-1 0 0,1 0 1,0 0-1,-1 0 0,1 0 0,-1 0 1,1 0-1,-1 0 0,-14 11 1219,14-9-1225,0-1 0,-1 1-1,1-1 1,0 1 0,0-1 0,0 1-1,0 0 1,0 0 0,1 0 0,-1-1-1,0 1 1,1 0 0,0 0-1,-1 0 1,1 0 0,0 0 0,0 0-1,0 0 1,0 0 0,0 0 0,0 0-1,1 0 1,-1 0 0,1-1 0,-1 1-1,1 0 1,0 0 0,0 0-1,0-1 1,0 1 0,0 0 0,0-1-1,0 1 1,0-1 0,1 1 0,-1-1-1,0 0 1,1 1 0,0-1 0,-1 0-1,1 0 1,0 0 0,-1 0-1,1 0 1,0-1 0,0 1 0,0 0-1,0-1 1,-1 0 0,1 1 0,4-1-1,4 1-24,0-1-1,0 0 0,0-1 0,0 0 1,0-1-1,0 0 0,0 0 1,-1-1-1,1 0 0,12-7 0,-8 3-33,1-1-1,-1 0 0,0-2 1,-1 1-1,20-19 0,-29 24-1,-1 0 0,1 0 0,-1 0 0,1-1 0,-1 1 0,-1-1 0,1 0 0,-1 0 0,0 0 0,4-11 0,-6 15 4,0 0 0,0 0 0,0-1 0,0 1 0,0 0 0,0 0 0,0 0 0,0 0 0,0 0 0,0-1-1,-1 1 1,1 0 0,0 0 0,-1 0 0,1 0 0,-1 0 0,1 0 0,-1 0 0,1 0 0,-1 0 0,0 0 0,-1-1 0,0 1 15,0 0-1,0 0 1,0 0 0,0 0 0,0 1 0,0-1 0,0 0 0,-1 1-1,1 0 1,0-1 0,0 1 0,-1 0 0,1 0 0,0 0-1,-1 1 1,-1 0 0,-14 2 99,1 1 1,0 1-1,1 0 0,-1 1 1,1 1-1,0 1 0,0 0 1,1 1-1,-24 19 0,22-15-48,1 1-1,1 0 1,0 1 0,0 0-1,2 1 1,0 1 0,1 0-1,-11 21 1,20-33-65,1 1 1,-1-1-1,1 1 0,0-1 1,1 1-1,0 0 1,-1 0-1,2 0 0,-1 0 1,1 8-1,0-11-11,1 0-1,-1 0 1,1 1 0,0-1-1,0 0 1,0 0 0,1 0-1,-1 0 1,1 0-1,-1 0 1,1-1 0,0 1-1,0 0 1,0-1 0,1 1-1,-1-1 1,0 0-1,1 0 1,0 0 0,4 2-1,1 0-67,0 0 0,0-1 0,1 0 0,0 0 0,-1-1 0,1 0 0,0-1 0,0 0 0,0 0 0,0-1 0,0 0 0,12-2 0,-1 0-501,-1-1 0,0-1 0,0-1 0,29-11 0,3-10-1590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20:4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178 315 8618,'-62'8'4087,"62"-8"-4023,0 0-1,0 0 0,0 0 1,0 0-1,1 0 1,-1 1-1,0-1 0,0 0 1,0 0-1,0 0 0,0 0 1,0 1-1,0-1 0,0 0 1,0 0-1,0 0 1,0 0-1,1 1 0,-1-1 1,0 0-1,0 0 0,0 0 1,0 1-1,-1-1 0,1 0 1,0 0-1,0 0 0,0 0 1,0 1-1,0-1 1,0 0-1,0 0 0,0 0 1,0 0-1,0 1 0,0-1 1,0 0-1,-1 0 0,1 0 1,0 0-1,0 0 1,0 0-1,0 1 0,0-1 1,-1 0-1,1 0 0,0 0 1,0 0-1,0 0 0,0 0 1,-1 0-1,1 0 0,0 0 1,0 0-1,17 5 1227,-9-4-1153,1-1 0,-1 1 1,0-1-1,1-1 1,-1 0-1,0 0 0,0-1 1,0 0-1,1 0 0,-2 0 1,1-1-1,0-1 0,-1 1 1,11-8-1,-17 11-92,0-1 0,0 0 0,0 0 0,-1 0-1,1 0 1,0 0 0,0-1 0,-1 1 0,1 0 0,-1 0-1,1 0 1,-1-1 0,1 1 0,-1 0 0,0 0 0,1-1-1,-1 1 1,0 0 0,0-1 0,0 1 0,0 0 0,0-1 0,-1 1-1,1 0 1,0-1 0,0 1 0,-1 0 0,1 0 0,-1 0-1,1-1 1,-1 1 0,0 0 0,1 0 0,-1 0 0,0 0 0,0 0-1,0 0 1,0 0 0,0 0 0,0 0 0,0 0 0,0 1-1,-1-2 1,-7-4 368,1-1 0,-1 1 0,-1 0 0,-9-4 0,-140-64 3187,155 72-3526,1-1 0,-1 1-1,1 0 1,-1-1 0,1 0 0,0 0 0,0 0 0,0 0-1,-4-6 1,6 8-67,0-1 0,1 1 0,-1-1 0,1 1 0,-1-1 0,1 1 0,-1-1 0,1 0 0,0 1 0,0-1 0,0 0 0,0 1 0,0-1 0,0 1 0,0-1-1,1 0 1,-1 1 0,0-1 0,1 1 0,-1-1 0,1 0 0,0 1 0,0 0 0,-1-1 0,1 1 0,0-1 0,0 1 0,0 0 0,2-2 0,2-2-113,0 0 0,1 1 0,-1 0 0,1 0 1,0 0-1,0 0 0,0 1 0,1 0 0,9-3 0,-1 1-540,1 1-1,-1 0 1,22-2-1,24 2-2076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2:20:46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446 211 15291,'-30'28'2140,"0"1"-1,-25 33 1,38-40-1707,0 2 0,2-1 0,-25 51 0,34-60-436,0-1 1,1 1 0,0 0-1,1 1 1,1-1-1,0 1 1,1-1-1,1 1 1,0 0-1,1 0 1,1-1-1,0 1 1,1 0 0,0-1-1,1 1 1,1-1-1,1 0 1,0 0-1,0 0 1,12 19-1,-4-14 0,0 0 0,1-1 0,1-1-1,1 0 1,0-2 0,2 0 0,-1 0-1,2-2 1,0 0 0,0-1 0,1-1-1,33 13 1,-10-7-81,0-2 0,2-2 0,0-2 0,0-2 0,58 4 0,-57-10-56,1-2 1,-1-3-1,0-1 1,0-3-1,-1-1 1,0-3 0,0-1-1,-1-3 1,0-1-1,-1-2 1,-1-2 0,59-37-1,-76 41 131,-1-1 1,-1-1-1,-1-1 0,-1-1 0,0-1 0,-2 0 0,32-44 1,-40 48 50,-1-1-1,0-1 1,-2 0 0,0 0 0,-1 0 0,-1-1 0,-1 0 0,0 0 0,-2-1 0,0 1 0,-1-1 0,-1-25 0,-1 29 49,-2-1-1,0 1 1,0 0-1,-2 0 1,0 1-1,-1-1 1,0 1 0,-1 0-1,-1 0 1,-13-21-1,9 20 53,0 0 0,-2 1 0,0 1 0,0-1 0,-1 2 0,-1 0 0,0 1 0,-32-19 0,13 12 74,0 2 0,-1 1 0,-1 2 1,-1 1-1,-52-11 0,36 14-15,0 2 0,0 3 1,-78 1-1,48 9-158,1 3 0,1 4 0,0 3 0,0 4-1,-87 33 1,-60 42-735,45 16-921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21.2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0 483 14779,'2'-7'936,"1"6"-207,17-19 1087,-1-14-192,20-19-231,13-12-201,3-13-408,2 1-264,-5 17-208,-16 5-200,-15 29-904,0 19-592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28.2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40 8242,'10'-28'6760,"-5"17"-2940,-4 15-2989,-1 14 122,-22 119 2051,9-66-2366,3 0-1,-1 97 1,11-152-584,1 0 0,1 1 0,0-1 0,1 0 0,9 25 0,-9-33-39,0 1 0,1-1 0,0-1 0,0 1 0,1-1 0,0 1 0,0-1 0,1-1 0,0 1 0,0-1 0,1 0 0,7 5 0,-6-5-8,1-1 1,0 0 0,0 0 0,0-1-1,0 0 1,0-1 0,1 0 0,0-1 0,0 0-1,-1 0 1,1-1 0,0 0 0,0-1-1,0 0 1,0 0 0,0-1 0,17-4-1,-15 2-122,0-1-1,0 0 1,-1-1-1,0 0 0,1-1 1,-2 0-1,1-1 0,-1 0 1,0-1-1,0 0 0,-1-1 1,0 1-1,-1-2 0,8-9 1,-8 6-396,0-1 0,0 0 0,-1 0 0,-1 0 0,0-1 0,-1 0 0,-1 0 0,0 0 0,2-23 0,1-17-2639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28.6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35 12235,'14'-5'4969,"40"-3"-3129,-1 6-592,4-9-520,2 11-415,-18-4-1018,-4-1-575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29.0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44 13011,'19'3'5369,"24"-4"-2688,17-9-1481,21-1-488,10-1-304,-5 3-1384,-13 5-753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29.4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79 105 14227,'-78'-59'4658,"120"145"-969,4 13-3029,48 87-500,-76-161-78,-18-25-68,0 0 0,0 1 0,0-1 1,0 0-1,1 0 0,-1 1 0,0-1 1,0 0-1,1 0 0,-1 1 0,0-1 0,0 0 1,1 0-1,-1 0 0,0 1 0,1-1 1,-1 0-1,0 0 0,0 0 0,1 0 1,-1 0-1,0 0 0,1 0 0,-1 0 0,0 0 1,1 0-1,-1 0 0,1 0 0,-1 0 1,0 0-1,1 0 0,-1 0 0,0 0 1,1 0-1,-1 0 0,0 0 0,0 0 0,1-1 1,-1 1-1,0 0 0,1 0 0,-1 0 1,0-1-1,0 1 0,1 0 0,-1 0 1,0-1-1,0 1 0,0 0 0,1 0 1,-1-1-1,0 1 0,0 0 0,0-1 0,0 1 1,0 0-1,0-1 0,1 1 0,-1 0 1,0-1-1,0 1 0,0-1 0,3-28 931,-7-92 1149,1 87-1703,2 0 0,1 0 0,7-58 1,-6 86-385,1 0 0,-1 0 1,1 1-1,0-1 1,0 0-1,1 1 1,0 0-1,0-1 1,0 1-1,7-8 0,-8 11-52,0 0-1,1 0 0,-1-1 0,1 1 0,0 1 0,0-1 0,0 0 1,0 1-1,0-1 0,0 1 0,0 0 0,0 0 0,0 0 1,1 1-1,-1-1 0,0 1 0,1 0 0,-1 0 0,0 0 0,1 0 1,3 1-1,24 5-660,-1 1 1,0 2 0,36 15 0,83 46-1391,-145-69 2107,-1 1 0,1 0 0,-1-1 1,0 1-1,0 0 0,0 0 1,0 1-1,0-1 0,0 1 0,-1-1 1,1 1-1,-1 0 0,1 0 1,-1 0-1,0 0 0,-1 1 0,1-1 1,0 0-1,-1 1 0,0 0 1,0-1-1,0 1 0,0-1 0,0 1 1,-1 0-1,0 0 0,1-1 1,-1 1-1,-1 0 0,1 0 0,-1-1 1,1 1-1,-1 0 0,0-1 1,0 1-1,-1-1 0,1 1 0,-4 4 1,2-2 59,0 0 0,-1 0 1,0-1-1,0 1 0,0-1 0,-1 0 1,0-1-1,0 1 0,0-1 0,0 0 1,-1 0-1,-7 4 0,9-6 24,0 1 0,-1-1 0,1 0 0,0 0 0,-1-1 0,1 1 0,-1-1 0,0 0 0,1 0-1,-1-1 1,0 1 0,0-1 0,1 0 0,-1 0 0,0-1 0,0 0 0,1 1 0,-6-3 0,6 1-29,1-1 0,0 1 1,0-1-1,0 1 0,0-1 1,1 0-1,-1 0 0,1-1 1,0 1-1,0 0 1,0-1-1,0 1 0,0-1 1,1 0-1,0 0 0,-1 1 1,1-1-1,1 0 0,-1 0 1,1 0-1,-1-7 0,0-2-16,1 0-1,0-1 1,1 1-1,0 0 1,4-17-1,-3 23-73,0-1 1,1 2-1,-1-1 0,1 0 1,1 0-1,-1 1 1,1 0-1,0 0 0,1 0 1,6-7-1,-8 10-97,0 0-1,0 1 1,0-1 0,0 1-1,1 0 1,-1 0 0,1 0-1,-1 1 1,1-1-1,-1 1 1,1 0 0,0 0-1,0 0 1,0 0 0,0 1-1,0-1 1,0 1-1,0 0 1,0 0 0,-1 1-1,6 0 1,34 16-2762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30.2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177 12 12715,'-5'-11'8604,"0"23"-6965,-1 7-1023,-20 64 23,-11 26-560,17-55-84,11-28-29,-1-1-1,-1 0 1,-1 0 0,-17 25 0,22-43 27,8-13 79,10-14 74,-8 18-144,0 0 1,0 0 0,0 0 0,1 1 0,-1 0 0,0-1-1,1 1 1,-1 1 0,0-1 0,1 0 0,-1 1 0,7 0-1,50 2-368,-39-1 55,4 1-234,0-1 1,0-2-1,48-6 0,-65 5 504,1 0 0,-1 0 1,0-1-1,1 0 0,-2-1 1,1 0-1,0 0 1,-1 0-1,0-1 0,0 0 1,0-1-1,0 1 0,-1-1 1,0-1-1,5-6 0,0-2 276,-1 0-1,-1 0 0,-1-1 0,0 0 1,-1 0-1,0-1 0,-2 0 0,0 0 1,-1 0-1,3-19 0,-10 11 960,3 25-1158,0-1-1,0 1 1,0-1-1,-1 1 1,1 0-1,0-1 1,0 1-1,-1 0 1,1 0-1,0-1 1,0 1-1,-1 0 1,1 0-1,0-1 1,-1 1-1,1 0 1,0 0-1,-1 0 1,1-1-1,-1 1 1,1 0-1,0 0 1,-1 0-1,1 0 1,-1 0-1,1 0 1,0 0-1,-1 0 1,1 0-1,-1 0 1,-1 1 37,0 0 1,0 0 0,0 0 0,1 0-1,-1 1 1,0-1 0,1 0 0,-1 1-1,1-1 1,0 1 0,-1 0 0,1-1-1,0 1 1,0 0 0,0 0 0,0 0-1,-1 3 1,-2 5-12,1 0 0,0 1 0,1-1 0,0 1 0,0 0 0,1-1 0,1 1 0,0 0 0,0 0-1,1 0 1,0 0 0,1-1 0,0 1 0,7 17 0,-8-23-60,1 0 0,0-1 0,0 1 0,1-1 0,-1 1-1,1-1 1,0 0 0,0 0 0,1 0 0,-1-1 0,1 1 0,0-1 0,-1 1 0,2-1 0,-1-1-1,0 1 1,0 0 0,1-1 0,0 0 0,-1 0 0,1-1 0,0 1 0,0-1 0,0 0 0,0 0-1,0-1 1,0 1 0,0-1 0,0 0 0,0 0 0,0-1 0,0 0 0,6-1 0,-1-1 9,0 0 0,-1 0 0,1-1 1,-1 0-1,0-1 0,0 1 0,0-2 0,-1 0 1,0 0-1,0 0 0,0-1 0,-1 0 0,0 0 1,9-13-1,-9 9-194,0 1 1,0-1-1,-1 0 0,-1 0 1,0-1-1,0 0 1,-2 0-1,1 0 0,-1 0 1,-1 0-1,1-19 1,-3 1-1839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30.7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63 21 13035,'2'-2'630,"0"0"0,1 0 1,-1 0-1,1 0 0,-1 0 0,1 1 0,-1-1 1,1 1-1,0 0 0,3-1 0,-5 1-490,1 1 0,0 0-1,-1-1 1,1 1 0,-1 0-1,1 0 1,-1 0 0,1 1-1,0-1 1,-1 0 0,1 0 0,-1 1-1,1-1 1,-1 1 0,3 0-1,-2 1-110,1 0 1,-1 0-1,0 0 0,0 0 1,0 1-1,0-1 0,0 0 0,0 1 1,-1 0-1,1-1 0,-1 1 0,0 0 1,0-1-1,0 1 0,0 0 0,0 0 1,0 0-1,-1 0 0,1 5 1,0 3 4,-1 0 1,-1 0 0,1 0 0,-2 0 0,1 0 0,-2 0 0,-5 19 0,-36 74 82,21-55-64,-31 60 494,49-101-588,-5 16 1038,13-20-378,11-8-357,-7 1-238,1 0 0,0 1 0,0 0 0,0 0 0,0 1 0,0-1 0,1 2 0,11 0 0,1 1-145,39 10 1,-11-2-604,-44-8 487,0-1 1,-1 0-1,1 0 1,-1 0-1,1 0 1,-1 0-1,1-1 1,-1 0-1,1 0 1,-1 0-1,0-1 1,5-2-1,-7 4 132,-1-1 1,0 0-1,0 0 0,1 0 1,-1 0-1,0 0 0,0 0 1,0 0-1,0 0 0,0 0 1,-1 0-1,1-1 0,0 1 1,0 0-1,-1-1 0,1 1 1,-1 0-1,1-1 0,-1 1 1,0-1-1,0 1 0,1-1 1,-1 1-1,0-1 0,0 1 1,0-1-1,-1 1 0,1 0 1,0-1-1,0 1 0,-1-1 1,1 1-1,-1 0 0,1-1 1,-1 1-1,0 0 0,0-1 1,1 1-1,-2-2 0,-13-18-1878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31.1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 11690,'21'0'5602,"-3"0"-1009,27 0-3681,11 0-120,1-1-360,13-1-416,-9 2-1008,4 2-680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31.5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56 405 13403,'0'-15'6249,"-10"-7"-2408,7-24-2329,-5-17-327,-7-9-689,14 2-376,-9 15-536,2 16-353,8 25-1423,0 5-80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31.8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233 64 12971,'100'-32'4614,"-99"32"-4470,1 0 1,-1-1-1,0 1 0,0 0 1,1 0-1,-1 0 0,0 0 0,1 0 1,-1 0-1,0 0 0,0 0 1,1 0-1,-1 1 0,0-1 0,0 1 1,3 0-1,-3 0-77,-1-1 0,1 1 1,-1-1-1,1 1 0,-1 0 0,1-1 0,-1 1 1,0-1-1,1 1 0,-1 0 0,0 0 0,1-1 0,-1 1 1,0 0-1,0 0 0,0-1 0,1 1 0,-1 0 0,0 1 1,-1 3 107,1-1 1,-1 0-1,0 1 1,0-1-1,0 0 1,-3 6 0,3-8-2,-5 12 121,0-1 0,-1 0 1,-1 0-1,0 0 0,0-1 1,-2 0-1,1-1 0,-2 0 1,-16 15-1,20-20-96,0-1 1,0 1-1,0-1 0,-1 0 1,0-1-1,0 0 0,0 0 1,-1-1-1,1 0 0,-1 0 1,1-1-1,-1 0 1,0-1-1,0 0 0,0 0 1,0-1-1,-10 0 0,15-1-132,-1 0 0,1 0 0,0-1 0,-1 1 0,1-1 0,0 1 0,0-2 0,0 1 0,1 0 0,-1-1-1,0 1 1,1-1 0,0 0 0,-1 0 0,1 0 0,0-1 0,1 1 0,-1-1 0,-4-7 0,4 4-19,0 0 1,1 0 0,-1 0-1,1 0 1,0-1 0,1 1-1,0 0 1,0-1 0,1 1 0,0-1-1,1-11 1,-1 12-130,2 0 0,-1 0 1,0 0-1,1 1 0,1-1 0,-1 1 1,1-1-1,0 1 0,0 0 0,1 0 1,0 0-1,6-8 0,-7 11-88,0 0-1,1 0 0,-1 0 1,1 1-1,0-1 0,-1 1 1,1 0-1,0-1 0,0 2 1,1-1-1,-1 1 0,0-1 1,0 1-1,1 0 0,-1 1 1,1-1-1,-1 1 0,1 0 1,-1 0-1,7 1 0,50 9-2717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32.2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0 408 11378,'5'-5'6464,"2"-11"-4874,-5 10-591,13-31 675,-3 0 0,11-50 0,-22 80-1567,11-35 425,-11 40-497,0 0 0,0 0 1,0 1-1,0-1 0,0 0 0,1 0 0,-1 1 0,1-1 0,-1 0 1,1 1-1,0 0 0,-1-1 0,1 1 0,0 0 0,0 0 1,4-2-1,-5 3-21,0 0 1,0-1-1,0 1 1,0 0-1,0 0 1,0 0-1,0 0 1,0 0-1,0 0 1,0 0-1,0 0 1,0 0-1,0 1 1,0-1-1,0 0 1,0 1-1,-1-1 1,1 0-1,0 1 1,0-1-1,0 1 1,0 0-1,0-1 1,-1 1-1,2 0 1,16 24 140,-12-16-97,5 7-67,1 0-1,0-1 0,1-1 0,23 20 0,-31-30 2,1 1 1,0-1-1,0 0 1,0-1 0,0 1-1,1-1 1,-1 0-1,1-1 1,0 0-1,0 0 1,0 0-1,0-1 1,0 0-1,0 0 1,12-1-1,-17 0 24,0 0 1,1-1-1,-1 1 0,0-1 0,1 0 0,-1 0 1,0 0-1,0 0 0,0 0 0,0 0 0,0 0 1,0-1-1,0 1 0,0-1 0,0 0 0,-1 1 1,1-1-1,-1 0 0,1 0 0,-1 0 0,0 0 1,1 0-1,-1 0 0,0 0 0,0-1 0,-1 1 1,1 0-1,0 0 0,-1-1 0,0 1 0,1-1 1,-1 1-1,0 0 0,0-4 0,-1-9 204,1 1-1,-2-1 0,0 1 1,-5-18-1,7 29-176,-46-139 655,46 141-758,0 1 0,0-1 1,-1 0-1,1 1 0,0-1 1,0 0-1,0 1 0,0-1 1,0 0-1,0 1 0,0-1 1,0 0-1,0 1 0,1-1 1,-1 0-1,0 1 0,0-1 1,0 0-1,1 1 0,-1-1 1,0 1-1,1-1 0,-1 0 1,1 1-1,-1-1 0,1 1 1,-1-1-1,1 1 0,-1 0 1,1-1-1,-1 1 1,1-1-1,-1 1 0,1 0 1,1-1-1,27-1-3281,-27 2 3136,38 2-4701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21.7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41 202 8714,'-12'14'859,"8"-10"-503,0 1-1,-1 1 0,1-1 0,1 1 0,-4 5 0,7-10-301,0-1 0,-1 1 0,1-1 0,0 1 0,0-1 1,0 1-1,0 0 0,0-1 0,0 1 0,0-1 0,0 1 0,0-1 0,0 1 0,0 0 0,0-1 0,0 1 0,0-1 1,0 1-1,1-1 0,-1 1 0,0-1 0,0 1 0,1 0 0,0 0 54,0 0-1,0-1 0,0 1 1,0 0-1,1-1 1,-1 1-1,0-1 1,0 0-1,0 1 1,0-1-1,1 0 1,-1 0-1,0 1 1,0-1-1,2 0 1,17 1 397,0-1 0,0-1 0,32-5 0,-46 5-394,1-1 0,0 1 0,-1-1 1,0 0-1,1-1 0,-1 1 0,0-1 1,0-1-1,0 1 0,-1-1 1,1 0-1,-1 0 0,0-1 0,7-7 1,-11 10-30,1 0 1,-1 0-1,0 0 1,0 0 0,0 0-1,0 0 1,0-1-1,0 1 1,-1 0-1,1-1 1,-1 1 0,0 0-1,1-1 1,-1 1-1,0-1 1,-1 1 0,1 0-1,0-1 1,-1 1-1,1-1 1,-1 1 0,0 0-1,1 0 1,-1-1-1,0 1 1,0 0 0,-1 0-1,1 0 1,-2-2-1,-5-6 332,0 1 0,0 1-1,0-1 1,-16-10-1,16 12-137,-78-57 1700,86 64-1971,0 0 0,-1-1 0,1 1 0,-1 0-1,1 0 1,0-1 0,-1 1 0,1 0 0,0 0 0,-1-1 0,1 1 0,0 0-1,0-1 1,-1 1 0,1-1 0,0 1 0,0 0 0,0-1 0,-1 1 0,1-1-1,0 1 1,0 0 0,0-1 0,0 1 0,0-1 0,0 1 0,0-1 0,0 1-1,0-1 1,0 1 0,0 0 0,0-1 0,0 1 0,0-1 0,0 1 0,1-1-1,17-5-179,34 5-792,-49 2 858,47 4-1767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32.6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88 341 16203,'-49'49'6610,"36"-81"-4338,2-14-471,3-20-673,6-6-536,-3 7-336,5 8-320,0 26-952,0 10-656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33.4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374 131 14067,'-3'26'5871,"-5"0"-3288,0-7-2755,-1-1 1,-13 18 0,12-19 723,-17 26-724,-62 75 0,83-112 180,-1 1 0,0-1 0,0 0 0,0-1 0,-1 0 0,0 0-1,0 0 1,0-1 0,-1 0 0,0-1 0,-9 3 0,15-5-1,1 0 0,-1-1-1,0 1 1,0-1 0,0 1 0,0-1 0,0 0 0,0 0 0,0 0 0,0 0 0,0-1-1,0 1 1,0-1 0,0 0 0,0 0 0,0 0 0,0 0 0,0 0 0,1-1 0,-1 1 0,1-1-1,-1 0 1,1 0 0,0 0 0,-1 0 0,1 0 0,0 0 0,0 0 0,0-1 0,1 1-1,-1-1 1,1 0 0,-1 1 0,1-1 0,0 0 0,-1-4 0,1 4-7,0-1-1,0 0 1,1 0 0,-1 0 0,1 0-1,0 0 1,0 0 0,0 0 0,1 0-1,-1 1 1,1-1 0,0 0 0,0 0-1,1 0 1,-1 1 0,1-1 0,0 1 0,2-4-1,4-6-52,1 1 0,1 0 0,15-15 0,-14 16-2,34-34-236,-29 30 104,0-1 0,-1 0 0,-1-1 0,0-1 0,20-33 0,-29 41 288,0 0-1,0-1 1,0 1-1,-1-1 1,-1 0-1,0 0 0,-1 0 1,0-1-1,1-11 1,-28 38 2134,20-9-2101,1-1-1,0 1 1,1 0 0,0 0-1,-1 0 1,2 0 0,-1 1-1,1-1 1,0 1 0,0 0 0,1-1-1,0 1 1,0 0 0,0 11-1,1-3-34,0-1-1,1 1 0,0 0 0,1 0 0,1-1 0,6 21 0,3-7-190,0-1 1,2 0-1,1 0 0,1-1 0,1-1 0,1-1 0,1-1 0,2 0 0,0-1 0,1-2 0,1 0 0,37 24 0,-60-44 31,1 1 0,-1-1 0,0 1-1,1-1 1,-1 1 0,1-1 0,-1 1-1,1-1 1,-1 0 0,1 1 0,0-1-1,-1 0 1,1 0 0,-1 1 0,1-1-1,0 0 1,-1 0 0,1 0 0,-1 0-1,1 0 1,0 0 0,-1 0 0,1 0-1,0 0 1,-1 0 0,1 0-1,0 0 1,0-1 0,-3-16-2170,-7-12-383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34.7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0 308 10538,'2'14'864,"6"27"1627,-8-41-2457,0 1-1,0-1 0,0 0 1,0 0-1,0 1 0,1-1 1,-1 0-1,0 0 0,0 1 1,0-1-1,0 0 0,0 0 1,0 0-1,1 1 1,-1-1-1,0 0 0,0 0 1,0 0-1,1 1 0,-1-1 1,0 0-1,0 0 0,1 0 1,-1 0-1,0 0 0,0 0 1,0 0-1,1 0 1,-1 1-1,0-1 0,1 0 1,-1 0-1,0 0 0,0 0 1,1 0-1,-1 0 0,0-1 1,11-15 1359,50-148 1665,0-1-445,-48 142-1440,-12 24-1143,-1-1 0,1 0-1,0 1 1,-1-1 0,1 0 0,0 1-1,-1-1 1,1 1 0,0-1-1,-1 1 1,1-1 0,-1 1 0,1 0-1,-1-1 1,1 1 0,-1-1 0,1 1-1,-1 0 1,0 0 0,1-1-1,-1 1 1,0 0 0,0 0 0,0-1-1,1 1 1,-1 0 0,0 1 0,42 134 148,2 5-1651,-36-122 734,0 0 0,1-1 1,1 0-1,1-1 1,15 20-1,6 0-2090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35.0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 14723,'8'-7'5337,"18"1"-4577,13 2-231,23 6-473,9 6-585,7-3-1343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35.4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107 417 13771,'0'110'5825,"7"-116"-3168,3-6-1057,-9-20-800,-1-12-392,0-16-912,-10-9-520,10 6-1328</inkml:trace>
  <inkml:trace contextRef="#ctx0" brushRef="#br0" timeOffset="1">33 109 10826,'-20'-104'5505,"72"101"-351,2 1-3378,3 4-648,-5 1-272,-9 14-704,-5-1-40,-19 10 48,-14 2 49,-32-4 103,-17 8 8,-18-9-64,-1-3-80,9-12-488,4-8-456,17-5-1721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35.8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112 436 14683,'34'90'6145,"-43"-113"-3160,4-18-2377,3-7-176,2-16-888,5 6-504,-5 11-1312</inkml:trace>
  <inkml:trace contextRef="#ctx0" brushRef="#br0" timeOffset="1">129 6 15595,'19'-2'6290,"15"-1"-4162,13 3-1240,9 5-80,2 14-551,-12 4-105,-9 9-16,-21-1-8,-30 5 16,-11 0 8,-38 1-64,-14-1-8,-5-12-32,-6-11-160,33-8-720,17-8-705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36.2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198 1 14107,'-14'38'8064,"-3"2"-4212,-12 21-4137,-51 80 0,23-48 212,105-119-380,-33 18-15,0 0 1,0 2 0,1 0 0,-1 0-1,1 2 1,0 0 0,1 1 0,-1 0 0,1 1-1,-1 1 1,1 1 0,-1 0 0,1 2-1,0-1 1,-1 2 0,22 6 0,-12-3-368,3 2-180,0-2 1,52 5 0,-75-10 1230,0-1 0,1 0 0,-1 0 0,1-1 0,-1 1 0,1-1 0,-1-1 0,0 1 0,0-1 0,0 0 0,1-1 0,-2 1 0,1-1 0,0 0 0,-1-1 0,1 1 0,-1-1 0,8-7 0,-10 6 89,0 1-1,0-1 1,-1 1-1,0-1 0,1 0 1,-2 0-1,1 0 1,0 0-1,-1 0 1,0 0-1,0 0 1,-1-1-1,1 1 0,-1 0 1,-1 0-1,1-1 1,-1 1-1,1 0 1,-1 0-1,-1 0 0,1 0 1,-1 0-1,0 0 1,-3-7-1,1 4-132,0-1 0,-1 1 0,0 0 0,0 0 0,-1 1 0,0-1 0,0 1 0,-1 0 0,0 1 0,0 0 0,0 0 0,-16-9-1,13 13-1532,15 8 671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36.7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220 0 13179,'-15'8'1655,"0"0"-1,1 0 1,-24 20 0,24-16-1340,0 0 0,1 2 0,1-1 0,0 2 0,1-1 0,1 2 0,0-1 0,1 1-1,0 1 1,-6 20 0,13-33-272,1 0 0,-1 0 1,1-1-1,0 1 0,1 0 0,-1 0 0,1 0 0,0 0 0,0 0 0,0 0 0,0 0 0,1 0 0,-1 0 0,1 0 1,0 0-1,0 0 0,3 4 0,-3-5-37,2 0 1,-1 0 0,0-1-1,0 1 1,1 0 0,0-1-1,-1 0 1,1 0 0,0 1-1,0-2 1,0 1-1,0 0 1,1-1 0,-1 1-1,0-1 1,1 0 0,-1 0-1,1 0 1,3 0-1,6 0 1,0 1-1,0-2 0,0 0 0,0-1 0,0 0 0,0-1 0,0 0 1,0-1-1,20-8 0,3-3-89,67-36 0,-76 35 109,0-2-1,-1-1 0,0-1 1,-2-2-1,0 0 1,-2-1-1,35-44 0,-8 6 1037,-49 59-1036,0 1 0,0 0 1,0 0-1,0-1 0,0 1 1,0 0-1,0 0 1,1 0-1,-1-1 0,0 1 1,0 0-1,0 0 0,0 0 1,0-1-1,1 1 0,-1 0 1,0 0-1,0 0 0,0 0 1,1 0-1,-1-1 0,0 1 1,0 0-1,0 0 1,1 0-1,-1 0 0,0 0 1,0 0-1,1 0 0,-1 0 1,0 0-1,0 0 0,1 0 1,-1 0-1,0 0 0,0 0 1,0 0-1,1 0 0,-1 0 1,0 0-1,0 0 0,1 0 1,-1 1-1,0-1 1,0 0-1,0 0 0,1 0 1,-1 0-1,0 0 0,0 0 1,0 1-1,0-1 0,1 0 1,-1 0-1,0 0 0,0 1 1,0-1-1,0 0 0,0 0 1,1 1-1,3 24 665,-4 36-315,-2-21-521,5 65 1,-1-90-316,0 0 1,1 0 0,1-1-1,0 1 1,1-1 0,1 0-1,11 22 1,4-1-2025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37.0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 15459,'18'-2'5778,"27"-1"-4362,17 1-800,8 2-400,15 5-504,-4 0-1440,2 1-929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37.4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167 0 13395,'33'2'5582,"-3"7"-3422,-28-8-2117,0 0 0,0 0 0,-1 0 1,1 0-1,-1 0 0,1 0 0,-1 1 0,1-1 0,-1 1 0,0-1 1,0 1-1,1-1 0,-1 1 0,0 0 0,0-1 0,-1 1 0,1 0 0,0 0 1,-1 0-1,1 0 0,-1 0 0,1 0 0,-1 0 0,0-1 0,0 1 0,0 0 1,0 0-1,0 0 0,0 0 0,-1 3 0,-2 5-9,0-1 1,0 0-1,-1 0 1,0 0-1,-1-1 0,0 1 1,0-1-1,-1 0 0,0-1 1,-11 12-1,-11 9 12,-34 27 0,-41 20 515,129-76-50,5-4-555,-1 1 1,1 1-1,0 2 1,0 0-1,-1 3 0,1 0 1,0 2-1,41 11 1,-67-13-36,-2-1-172,1 0 0,0 1 0,0-1 0,0 0 0,0-1 0,0 1 0,1-1 0,-1 0 0,0 0 0,0 0 0,0-1 0,0 1 0,5-2 0,2-10-2232</inkml:trace>
  <inkml:trace contextRef="#ctx0" brushRef="#br0" timeOffset="1">0 158 9650,'7'3'5305,"20"2"408,24 6-3800,7-2-737,22-1-280,-7-7-840,-13-2-392,-1-6-1016,-16-1-641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23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9 194 13683,'40'-18'5689,"-40"4"-3520,-5-11-953,-3 1-280,2-2-640,-6-7-464,4 7-1280,-2-1-577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38.0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 9426,'5'1'4473,"8"3"-1424,6-1-1577,4-3 96,14 0-335,7 0-233,15 0-536,4 0-176,-19-5-800,-8-2-680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38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31 218 13715,'-10'52'5833,"4"-62"-3208,6-5-705,-7-20-840,6-11-391,-1-11-1058,-3 7-471,13 14-1256,0 15-569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38.8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325 101 13771,'1'4'554,"-1"-1"1,0 0-1,1 0 1,-1 1-1,-1-1 0,1 0 1,0 0-1,-1 1 0,1-1 1,-1 0-1,0 0 1,-3 5-1,2-3-294,-1 0-1,0-1 1,0 1-1,0-1 1,0 0-1,-1 0 1,-4 4 0,-1-1-73,0 0 0,-1 0 0,1-1 0,-1-1 0,0 1 0,-17 5 0,18-8 90,-1-1 1,1 0-1,-1 0 1,0-1-1,1 0 1,-1 0-1,0-1 1,0-1 0,0 0-1,0 0 1,-17-5-1,23 5-228,1 0-1,-1 0 1,0 0 0,1-1-1,-1 0 1,1 1-1,-1-1 1,1-1 0,0 1-1,0 0 1,0-1 0,0 0-1,0 1 1,0-1 0,1 0-1,-1 0 1,1-1-1,0 1 1,0 0 0,0-1-1,1 1 1,-1-1 0,1 0-1,0 0 1,0 1-1,0-1 1,0 0 0,1 0-1,-1 0 1,1 0 0,1-8-1,0 6-172,0 0 0,0 0 0,1 0 0,-1 0 0,1 0 1,1 0-1,-1 1 0,1-1 0,0 1 0,1-1 0,-1 1 0,1 0 0,0 0 0,0 1 0,0-1 0,1 1 0,0 0 0,0 0 0,0 0 0,0 1 0,0 0 0,1 0 0,5-2 0,0 0-422,-1 2-1,1-1 0,0 1 1,0 1-1,0 0 1,0 1-1,0 0 0,0 0 1,1 1-1,-1 1 1,0 0-1,13 3 0,31 10-2971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40.0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1 289 10066,'1'-2'6776,"4"-8"-2457,-4 1-3988,-1 0 1,2-1 0,-1 1 0,1 0 0,6-17 0,0 1-71,-4-1 34,-3 19-131,0 1-1,1 0 0,0-1 1,4-9-1,-6 15-150,1 0 0,-1 1 0,1 0 0,0-1 0,-1 1 0,1-1 0,-1 1 0,1 0 0,0-1 0,-1 1 0,1 0 0,0 0 0,-1-1 0,1 1 0,0 0 0,0 0-1,-1 0 1,1 0 0,0 0 0,-1 0 0,1 0 0,0 0 0,0 0 0,-1 0 0,1 0 0,0 1 0,-1-1 0,1 0 0,0 1 0,-1-1 0,1 0 0,0 1 0,-1-1 0,1 0 0,-1 1 0,1 0 0,29 19 59,-26-16-46,13 7-17,1 0-1,-1-1 1,2 0 0,-1-2 0,1 0 0,1-1 0,-1-1-1,1-1 1,0 0 0,26 1 0,-45-6-8,0 0 0,0 0 0,-1 0 0,1 0-1,0 0 1,0 0 0,0 0 0,0 0 0,-1 0 0,1 0 0,0-1 0,0 1-1,0 0 1,-1-1 0,1 1 0,0-1 0,0 1 0,-1 0 0,1-1 0,-1 0-1,1 1 1,0-1 0,-1 1 0,1-1 0,-1 0 0,1 1 0,-1-1 0,1 0-1,-1 0 1,0 1 0,1-2 0,0-1 40,-1 0-1,0 0 0,0 0 1,0 0-1,0 0 1,0 1-1,-1-1 1,1 0-1,-2-5 1,-3-6 334,-1-1 1,-13-23-1,-2 3 152,-26-31 0,47 66-547,0 0 0,-1 0 1,1 0-1,0 0 0,0 0 0,0 0 1,0 0-1,0-1 0,0 1 1,0 0-1,-1 0 0,1 0 1,0 0-1,0 0 0,0-1 1,0 1-1,0 0 0,0 0 1,0 0-1,0 0 0,0 0 0,0-1 1,0 1-1,0 0 0,0 0 1,0 0-1,0 0 0,0 0 1,0-1-1,0 1 0,0 0 1,0 0-1,0 0 0,0 0 0,0 0 1,0-1-1,0 1 0,1 0 1,-1 0-1,0 0 0,0 0 1,0 0-1,0 0 0,0 0 1,0-1-1,0 1 0,1 0 1,-1 0-1,0 0 0,0 0 0,0 0 1,0 0-1,0 0 0,0 0 1,1 0-1,-1 0 0,0 0 1,0 0-1,12 0-884,-8 0 437,24 0-1856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40.3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 12467,'49'-5'5657,"-57"19"-2777,6 19-1143,4 4-289,1 4-784,7 3-240,-4-5-688,2-8-352,7-13-712,1-10-528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42.7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161 220 11178,'-10'6'616,"8"-4"-271,0-1 0,0 1 0,0-1 1,-1 1-1,1-1 0,0 0 0,-1 0 0,0 0 0,1 0 0,-4 1 1,5-2-280,1 0 1,-1 0 0,1 0-1,0-1 1,-1 1 0,1 0-1,0 0 1,-1 0 0,1-1-1,0 1 1,-1 0 0,1 0-1,0-1 1,-1 1 0,1 0-1,0 0 1,0-1 0,-1 1-1,1 0 1,0-1 0,0 1-1,0-1 1,0 1-1,-1 0 1,1-1 0,0 0-1,-2-22 1089,2 14-944,0-1 1,-1 1-1,0 0 0,0 0 0,-1 0 0,0 0 1,-1 0-1,0 0 0,0 1 0,-1-1 0,-6-9 1,2 5 251,-1 0 0,0 1 0,-1 1 0,-1 0 0,-19-17 0,26 24-42,13 6 247,131 63-434,-89-40-158,-36-18-55,77 42 57,-82-43-75,-2 0-1,1 0 1,-1 1 0,0 0-1,0 0 1,-1 0 0,11 15-1,-17-20 0,0-1 0,0 0 0,0 1 0,-1-1-1,1 0 1,0 1 0,-1-1 0,1 1 0,-1-1 0,0 1-1,1-1 1,-1 1 0,0-1 0,0 1 0,0 0-1,0-1 1,0 1 0,0-1 0,0 1 0,-1-1 0,1 1-1,0-1 1,-1 1 0,1-1 0,-1 1 0,0-1-1,1 1 1,-1-1 0,0 0 0,0 1 0,0-1 0,0 0-1,0 0 1,0 0 0,-1 0 0,1 0 0,0 0-1,0 0 1,-1 0 0,1 0 0,0-1 0,-1 1 0,-1 0-1,-7 3 23,0 0-1,0-1 1,0 0 0,-1 0-1,-10 0 1,3 1-210,-1-2 1,1 0-1,-1-1 0,0 0 1,1-2-1,-1 0 0,1-1 1,-1-1-1,-23-7 0,14-2-1967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43.1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67 223 13363,'-2'0'8450,"-6"-3"-6842,-5-11-424,-31-66-848,49 38-520,10 4-1080,1 11-520,-1 9-1425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43.4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13523,'94'20'4722,"-92"-20"-4641,-1 0-1,0 1 1,0-1-1,0 1 0,0-1 1,0 1-1,0-1 1,0 1-1,0-1 1,0 1-1,0 0 1,0 0-1,-1-1 0,1 1 1,0 0-1,0 0 1,-1 0-1,1 0 1,0 0-1,-1 0 0,1 0 1,-1 0-1,0 0 1,1 0-1,-1 0 1,0 1-1,1-1 1,-1 0-1,0 0 0,0 0 1,0 0-1,0 1 1,0-1-1,0 0 1,-1 0-1,1 0 0,0 0 1,-1 2-1,0 4 316,-1 12-76,1 0 0,1 0 0,0 0 0,1 0 0,7 31 0,-7-48-315,0 0-1,0 0 1,0 1-1,0-1 1,0 0 0,0 0-1,1 0 1,-1 0-1,1 0 1,-1 0-1,1-1 1,0 1-1,0-1 1,-1 1-1,1-1 1,1 1-1,2 1 1,0-1-5,-1-1 1,1 0 0,-1 1 0,1-1-1,0-1 1,-1 1 0,1-1-1,8 0 1,0-1-35,1-1 1,0 0 0,-1-1-1,1 0 1,15-7-1,-25 9-110,1-1 0,-1 0 0,1 1-1,-1-2 1,0 1 0,0 0 0,0-1 0,0 0 0,0 1-1,-1-2 1,1 1 0,-1 0 0,0-1 0,0 1 0,0-1 0,0 0-1,0 0 1,-1 0 0,0-1 0,2-4 0,2-16-1570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43.8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194 48 12747,'-73'-47'5113,"99"50"-3457,8 0-136,15 4-431,3-6-385,5-2-384,-7-1-184,-8 0-848,-7 2-472,-32 5-833</inkml:trace>
  <inkml:trace contextRef="#ctx0" brushRef="#br0" timeOffset="1">1 129 10178,'8'-2'5265,"10"2"-616,22 0-3833,7 0-87,18-3-537,4 0-320,6 0-873,6 3-527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44.1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29 328 13523,'-18'54'8347,"21"-61"-7876,-1 0 1,1 0-1,-2-1 1,1 1-1,-1-1 1,-1 1-1,1-1 0,-2-13 1,2-12-51,2 13-410,0 0-1,1 0 1,2 0 0,0 1 0,0-1 0,2 1 0,1 1 0,0 0 0,1 0 0,1 0-1,23-27 1,-34 44-23,1 0-1,0 0 0,0 0 1,-1 1-1,1-1 0,0 0 1,0 0-1,0 0 0,0 1 1,0-1-1,0 0 0,0 1 1,0-1-1,1 1 0,-1-1 1,0 1-1,0 0 0,0-1 1,1 1-1,1 0 1,-3 0-10,1 1 1,0-1-1,0 0 1,-1 1-1,1-1 1,0 1-1,0-1 1,-1 1-1,1-1 1,0 1-1,-1-1 1,1 1-1,-1 0 1,1-1-1,-1 1 1,1 0-1,-1-1 1,1 1-1,-1 0 1,0 0-1,1 1 1,0 2-69,0 0 0,0 0 0,0 0 0,0 1 1,-1-1-1,0 0 0,0 0 0,0 1 0,0-1 0,-2 5 0,0-2-14,0-1-1,-1 1 1,0-1 0,0 0-1,-1 0 1,0 0-1,0-1 1,0 1-1,-8 6 1,-51 43-74,35-32 511,14-13-139,11-8-52,1-1-1,-1 1 0,1 0 1,-1 0-1,1 1 1,-1-1-1,1 0 1,-2 4-1,4-6-113,0 1 1,-1-1 0,1 1-1,0-1 1,0 1-1,0-1 1,0 1-1,0-1 1,0 1-1,0-1 1,0 1-1,0-1 1,0 1-1,0-1 1,0 0 0,0 1-1,0-1 1,0 1-1,1-1 1,-1 1-1,0-1 1,1 1-1,15 12 360,37 9-294,2-3 0,79 19-1,-61-18-1290,-71-20 803,0 1 1,0-1-1,1 1 1,-1-1-1,0 0 0,0 0 1,0 0-1,1 0 1,-1 0-1,0 0 0,0-1 1,0 1-1,1-1 1,-1 0-1,0 1 1,3-3-1,-2-1-1842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23.8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80 53 12043,'-80'-39'5289,"115"45"-1977,12-1-1311,16-5-353,14 0-248,-6-3-591,-1 3-369,-29-5-528,-15-3-416,-12 8-1385,-6-8 3330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45.0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38 235 9018,'-37'33'3919,"39"-35"-3064,1-1-1,-1 1 0,0-1 0,1 0 0,-1 0 0,-1 0 0,4-4 0,11-34 2509,7-54-1607,-12 45-143,-9 50-1557,-1 1 0,0 0 0,1-1 0,-1 1 0,1 0 0,-1 0 0,0 0 0,0 0 1,1 0-1,-1 0 0,0 0 0,0 1 0,0-1 0,1 3 0,33 36-262,-21-24 201,-6-7-49,-1-1 0,1 0-1,1-1 1,0 1 0,0-2-1,0 1 1,1-1 0,0-1-1,0 0 1,0 0-1,1-1 1,15 4 0,-24-7 63,-1-1 0,0 1 0,1-1 0,-1 1 0,0-1 0,1 0 0,-1 0 0,1 0 0,-1 0 0,0 0 0,1 0 0,-1 0 0,1 0 0,-1 0 0,0-1 0,1 1 1,-1-1-1,0 1 0,1-1 0,-1 1 0,0-1 0,0 0 0,0 0 0,1 1 0,-1-1 0,0 0 0,0 0 0,0 0 0,0 0 0,-1 0 0,1-1 0,0 1 0,0 0 0,-1 0 0,1 0 0,0-1 1,-1 1-1,1 0 0,-1-1 0,0 1 0,0-1 0,1 1 0,-1 0 0,0-1 0,0-1 0,0-7 150,0-1 0,-1 1 0,-1 0 0,-3-18 0,4 24-105,0-1 8,1 0 0,-1 0 1,1 0-1,1-1 0,-1 1 0,2-8 0,1-9-2,-4 20-86,1 1-1,0-1 1,0 1-1,0-1 1,0 1-1,1-1 1,-1 1-1,0-1 1,0 1-1,1-1 1,-1 1-1,1-1 1,0 1-1,-1-1 1,1 1-1,0 0 1,0-1-1,0 1 0,0 0 1,0 0-1,0 0 1,0 0-1,0 0 1,0 0-1,1 0 1,1-1-1,0 1-173,1 0-1,0 0 0,0 0 0,0 1 0,0 0 0,0-1 0,0 1 0,4 1 0,-3 0-104,-1-1 0,1 0 0,-1 0 0,0-1 0,1 1 0,-1-1 0,6-1 0,7 34-1599,13 21 1950,-7-11 114,31 42 1,-52-81-129,1-1 1,0 0 0,-1 0 0,1 1 0,0-2 0,1 1-1,-1 0 1,0-1 0,0 1 0,1-1 0,-1 0-1,1 0 1,-1-1 0,1 1 0,-1 0 0,1-1-1,-1 0 1,1 0 0,-1 0 0,1-1 0,0 1 0,-1-1-1,1 0 1,4-1 0,-2 0-76,0 1-1,-1-1 1,1 0 0,-1-1 0,1 1-1,-1-1 1,0 0 0,0-1 0,0 1-1,0-1 1,-1 0 0,1 0 0,6-8-1,10-22-1987,-10 19 439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45.4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 13619,'18'3'5513,"21"-5"-3785,0 2-183,9-1-737,-4-9-352,-1 10-600,1 1-456,-10 6-1048,-16 3-113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45.8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 9314,'23'2'5361,"14"1"-280,7-5-3592,7-3-217,-1 1-848,-3 0-328,2 4-1088,-3 2-641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0:46.2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331 28 13099,'3'2'736,"0"1"0,1 0 0,-1 0 0,-1 0 0,1 0 0,0 0 0,-1 1 0,0-1 0,1 1 0,1 5 0,-2-5-521,-1 0 0,0-1 0,0 1 0,-1 0 1,1 0-1,-1-1 0,1 1 0,-1 0 0,-1 0 1,1 5-1,-1-4-153,-1 0 1,1 0-1,-1 0 1,0-1-1,0 1 0,0 0 1,-1-1-1,1 1 1,-1-1-1,0 0 0,0 0 1,-1 0-1,1 0 1,-1-1-1,0 0 0,0 1 1,-8 4-1,2-3 171,-1 0 0,0 0 0,0-1-1,0-1 1,0 0 0,0 0 0,-1-1 0,1-1-1,-1 0 1,-20 0 0,23-2-54,0 1 1,0-1-1,0 0 0,0-1 0,0 0 1,0-1-1,1 1 0,-1-2 1,1 1-1,0-1 0,0 0 1,0-1-1,1 0 0,-13-10 1,17 12-151,1 0-1,-1 1 1,1-1 0,-1 0 0,1-1-1,0 1 1,0 0 0,0 0 0,1-1 0,-1 1-1,1-1 1,0 0 0,0 1 0,0-1-1,0 0 1,1 1 0,0-1 0,0 0 0,0 0-1,0 0 1,0 1 0,1-1 0,-1 0 0,1 0-1,0 1 1,0-1 0,0 0 0,1 1-1,0-1 1,-1 1 0,1 0 0,0 0 0,0-1-1,1 1 1,2-2 0,1-1-49,0 1 0,0 0 0,1 1 0,0 0 0,0 0 0,0 0 0,0 1 1,1 0-1,-1 0 0,1 0 0,0 1 0,0 1 0,0-1 0,-1 1 0,1 1 0,1 0 0,-1 0 0,0 0 0,0 1 0,-1 0 1,1 0-1,12 5 0,-11-4-437,-1 1 1,0 0 0,1 0-1,-1 1 1,-1 0 0,1 1-1,0 0 1,-1 0 0,8 7-1,-11-7-514,1 0-1,-1 0 0,0 0 0,0 0 0,4 8 0,-5-8-333,-1 0 0,0 1-1,0-1 1,0 1 0,-1-1 0,2 9-1,2 20-4611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3:29.0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2120 1 10738,'-18'17'5108,"-4"13"-3894,2-2-702,-176 242 2859,45-58-1716,-424 497 1897,-207 194-1824,735-850-1851,-217 267-2055,227-259 331,29-35-855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3:29.6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162 3 11330,'-8'-3'5736,"1"9"-3735,-4 16-1830,9-16 341,-23 63 318,-25 111 1,-1 3 396,50-179-1218,-5 24 616,11-20-215,11-11-159,59-30 316,53-19-216,-90 40-336,-1-2 0,-1-1-1,0-2 1,45-27 0,-23 8-1066,-31 21-154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3:34.5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2510 9 8850,'0'-9'2505,"-3"12"-1271,-9 20-460,7-13-426,-431 1008 2875,341-781-3033,-289 750 1087,76-185 253,49-132-679,71-129-462,-3 10 29,51-193-91,-135 387 190,85-138-2300,167-527 337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3:35.2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0 8802,'-7'21'6091,"3"13"-3892,2-12-1773,0 11-69,2-1 0,1 1 0,2 0 0,8 40-1,-6-40 65,0-1-1,-2 0 0,-2 1 0,-3 51 0,2-81-364,-1-1-1,2 0 1,-1 1-1,0-1 1,0 0-1,1 1 1,-1-1-1,1 0 1,0 0-1,0 0 1,0 0-1,0 1 1,0-1 0,0 0-1,0-1 1,1 1-1,2 3 1,-3-4-14,0 0 0,0 0 0,0 0-1,0 0 1,0 0 0,0 0 0,1-1 0,-1 1 0,0 0 0,1-1 0,-1 1 0,0-1 0,1 1 0,-1-1 0,1 1 0,-1-1 0,1 0 0,-1 0 0,1 0 0,-1 0 0,1 0 0,-1 0 0,1 0 0,-1-1 0,0 1 0,1 0 0,-1-1 0,3 0 0,7-7 48,-1 0 1,1 0 0,-2-1 0,1 0-1,-1-1 1,-1 0 0,1 0-1,11-21 1,1 2 77,-12 16-105,10-14 120,1 1 1,2 1-1,45-42 0,-64 65-196,0 0-1,-1 0 1,1 0-1,0 1 1,0-1 0,0 1-1,0 0 1,6-1-1,6-3-1008,-10 3-478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3:36.1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2 11851,'-10'-2'4609,"5"20"-3225,-13 23-328,5 71-416,8 39-96,-8 57-128,8 26-56,18 15-39,-6-2-49,2-21-152,18-18-24,-10-37-336,-5-22-225,-1-29-703,-9-14-432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3:36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77 14019,'-1'19'5756,"11"16"-5715,-6-24 478,5 15-374,1-2 1,2 1-1,0-1 0,1-1 0,2 0 1,0-1-1,1-1 0,1 0 1,1-1-1,1-1 0,1-1 0,0-1 1,2 0-1,0-2 0,32 18 1,-49-30-17,0-1 0,0 0 0,0 0 0,0-1 0,0 1 0,9 0 0,-13-2-81,1 0 0,-1 0-1,1 0 1,-1 0-1,0 0 1,1 0 0,-1 0-1,0-1 1,1 1 0,-1-1-1,0 1 1,0-1-1,1 1 1,-1-1 0,0 0-1,0 0 1,0 1-1,0-1 1,0 0 0,0 0-1,0 0 1,0 0 0,0 0-1,0-1 1,-1 1-1,1 0 1,0 0 0,-1 0-1,1-1 1,-1 1-1,1 0 1,-1-2 0,4-39 643,-2 5-303,50-203 161,-50 230-574,1-11-305,2 0 0,0 0 0,9-21-1,5-2-1225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25.0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75 10034,'0'-74'4745,"-8"101"-1432,-2 6-1897,-4 6-560,4 6-87,10 2-121,5-4-96,9-19-168,9-4-144,13-7-160,-2-9-16,10 3-312,-3-9-128,-9-7-624,4-1-401,-12-11-2215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3:39.6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11546,'25'86'4150,"-6"-27"-4011,166 650 756,154 363-622,-130-433-127,-117-347-46,396 1302 591,-214-476-114,-158-631-859,-67-312-541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3:40.4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1 254 11154,'1'0'487,"1"1"0,0-1 0,-1 0 0,1 1 0,0-1 1,0 1-1,-1-1 0,1 1 0,-1 0 0,1 0 0,-1 0 0,3 1 0,24 29-23,-21-23 146,89 119 1045,-68-88-1247,1 0 1,2-2-1,47 44 1,-75-78-320,0-1 0,0 1 1,1-1-1,-1 0 0,0 0 1,1 0-1,-1-1 0,6 3 1,-8-4-60,0 0 1,0 0-1,0 0 0,0 1 1,0-1-1,0 0 0,0 0 1,0-1-1,0 1 1,0 0-1,0 0 0,0 0 1,0 0-1,-1-1 1,1 1-1,0-1 0,0 1 1,0 0-1,0-1 1,0 0-1,-1 1 0,1-1 1,0 1-1,0-1 1,-1 0-1,1 1 0,-1-1 1,1 0-1,0 0 1,-1 0-1,1 0 0,-1 1 1,0-1-1,1 0 1,-1 0-1,0 0 0,1-1 1,8-34 448,-2-1 0,-1 1 0,-2-1 0,-1-42 0,0 26-466,11-72 1,-11 111-83,3-16-373,-1 0 0,1-39 0,-9-12-516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3:41.3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13307,'15'15'4665,"40"48"-3985,34 33-112,54 78 8,26 36 104,51 51 25,-2 15 95,17 9-80,9-1-96,-31-30-280,-11-15-248,-37-41-208,-20-22-144,-21-33-232,-20-28-160,-31-30-1089,-21-19-2976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3:41.8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61 284 8338,'-48'-23'2739,"35"17"-875,22 9 2068,71 33-1713,-36-14-1457,0-3 0,1-1 0,1-3 0,64 13 0,-107-27-672,1 0-1,-1 0 1,1-1 0,0 0-1,-1 0 1,1 0 0,-1 0-1,1 0 1,-1-1-1,1 0 1,6-2 0,-9 2-50,0 0 1,0 0-1,0 0 1,0 0-1,0-1 1,0 1-1,0 0 1,0-1-1,-1 1 1,1-1-1,-1 1 1,1-1-1,-1 1 1,0-1-1,1 1 1,-1-1-1,0 1 1,0-1-1,0 0 1,0 1-1,0-1 1,0 1-1,-1-1 1,1 1-1,-1-1 1,1 1 0,-1-2-1,-9-30 62,0 2 0,-2 0 0,-1 0 0,-34-56 0,26 49-112,-24-38-1229,28 51-337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25.4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 12355,'19'0'4737,"24"-2"-3153,1 2-624,9 0-352,-9 0-136,-5 8-568,-2 0-464,-28-4-792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25.8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 12339,'15'2'4985,"5"-2"-3209,30 2-856,2-2-64,15-5-471,3-2-225,6 4-1017,-8-2-463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36.6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28 354 9802,'-15'8'1223,"2"-3"3873,20-28-1050,2-6-2417,8-37 0,6-22-10,-23 86-1605,0 1-1,1 0 1,-1 0-1,1-1 1,-1 1 0,1 0-1,0 0 1,-1 0-1,1-1 1,0 1 0,0 0-1,0 0 1,0 0-1,0 0 1,0 0 0,0 1-1,0-1 1,0 0-1,0 0 1,0 1 0,1-1-1,-1 1 1,0-1-1,2 0 1,0 1-5,-1 0 0,0 0 0,1 1 0,-1-1 0,0 1 0,0-1 0,0 1 0,1-1 0,-1 1 0,0 0 0,0 0 0,0 0 0,2 2-1,8 6 15,-2-1-1,1 1 0,15 19 1,-25-27-18,6 6 8,49 50 5,-51-53-14,-1 0 0,1 0 0,-1-1 0,1 0 0,0 0 0,1 0 0,-1-1 0,0 1 0,1-1 0,9 2 0,-14-4 12,0 0 0,0 0 0,0 0 0,-1 0 0,1 0 0,0-1 0,0 1 0,0 0-1,0 0 1,-1-1 0,1 1 0,0-1 0,0 1 0,-1 0 0,1-1 0,0 0 0,-1 1 0,1-1 0,-1 1 0,1-1 0,0 0 0,-1 1 0,0-1 0,1 0 0,-1 1 0,1-1 0,-1 0 0,0 0 0,1 0 0,-1 1 0,0-1 0,0 0 0,0-1 0,4-30 579,-3 28-512,-1-17 420,-6-40 0,4 45-392,0 0 0,1 0-1,0-1 1,4-30-1,-1 44-262,-1 0 0,0 0-1,1 0 1,-1 0-1,1 1 1,0-1 0,0 0-1,0 1 1,0-1 0,0 1-1,1 0 1,-1 0-1,1 0 1,-1 0 0,1 0-1,0 0 1,0 1-1,0-1 1,0 1 0,0 0-1,0 0 1,0 0-1,0 0 1,0 1 0,0-1-1,1 1 1,-1 0 0,0 0-1,4 0 1,27 2-2700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26.1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0 181 11747,'23'86'4276,"-18"-80"-2107,0-15-1075,3-22-229,-7 24-396,39-168 1948,-35 162-2007,-1 19-63,1 22-7,-5-27-342,1 6 21,0-1-1,0 0 1,1 0 0,0 0-1,0 0 1,0 0 0,1 0-1,0-1 1,5 9 0,-7-12-19,1 0 0,-1 0 1,1-1-1,0 1 0,0 0 1,0-1-1,0 1 0,0-1 1,0 0-1,0 0 0,0 0 1,0 0-1,1 0 0,-1 0 1,0 0-1,1-1 0,-1 1 1,0-1-1,1 0 0,-1 1 1,1-1-1,-1 0 0,1-1 1,-1 1-1,0 0 0,1-1 1,3 0-1,1-2 1,0 0 1,0 0-1,0-1 0,0 1 1,-1-2-1,1 1 0,-1-1 1,0 0-1,-1 0 0,1 0 1,-1-1-1,7-9 1,0-2 240,0 0 1,-1-1 0,10-25 0,-18 59 1251,-3 5-1169,-1 8 43,2-1-1,8 53 0,-7-72-546,0-1 0,0 0 0,1 0 0,0 0 0,0 0 0,1-1 0,0 1 0,0-1 0,1 0-1,0 0 1,0 0 0,0-1 0,1 0 0,10 8 0,23 11-2248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26.9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27 298 10642,'-20'27'2466,"13"-18"244,14-31-822,4-9-1172,-2 0 0,0 0-1,-2-1 1,5-64 0,-12 78-686,2-21 1004,-2 39-1025,0 0 0,0 0 0,0 0 0,0 0 0,0 0 0,0-1 1,0 1-1,0 0 0,0 0 0,0 0 0,0 0 0,0 0 0,0 0 0,0-1 1,0 1-1,0 0 0,0 0 0,0 0 0,1 0 0,-1 0 0,0 0 1,0 0-1,0 0 0,0-1 0,0 1 0,0 0 0,0 0 0,0 0 0,1 0 1,-1 0-1,0 0 0,0 0 0,0 0 0,0 0 0,0 0 0,0 0 1,1 0-1,-1 0 0,0 0 0,0 0 0,0 0 0,0 0 0,0 0 0,0 0 1,1 0-1,-1 0 0,0 0 0,0 0 0,0 0 0,0 0 0,0 0 1,0 0-1,0 0 0,1 1 0,-1-1 0,0 0 0,0 0 0,0 0 1,0 0-1,10 19 218,-3-1-203,1-1 1,1 1-1,0-2 1,1 1-1,19 22 1,-27-36-40,0 0 1,1-1-1,0 1 1,-1-1-1,1 1 0,0-1 1,0 0-1,0 0 1,0 0-1,0 0 1,1-1-1,-1 1 0,0-1 1,1 0-1,-1 0 1,1 0-1,0-1 1,-1 1-1,1-1 0,-1 0 1,1 0-1,0 0 1,-1 0-1,1-1 0,0 1 1,-1-1-1,1 0 1,-1 0-1,1 0 1,-1-1-1,0 1 0,0-1 1,1 0-1,-1 0 1,0 0-1,5-5 1,-1 1 11,1-1 1,-1-1 0,-1 1 0,1-1 0,-1 0 0,-1-1-1,1 1 1,6-16 0,-3 1 601,0 1-1,8-35 1,-2 93 473,-12-25-1328,0 0-1,1-1 1,1 1 0,0-1-1,0 0 1,1-1 0,12 17-1,-13-21 19,0 0 0,1 0 0,-1-1 0,1 1 0,0-1-1,0 0 1,0-1 0,1 0 0,-1 0 0,1 0 0,0-1-1,0 1 1,11 0 0,10 1-201,0-2 0,0-1 0,1-2 0,-1-1 0,47-8 0,-32 4 542,54-2 1,-90 9 50,-1-1 0,0 1 0,1 0 0,-1 1 0,0-1 1,0 1-1,1 0 0,-2 1 0,1 0 0,0 0 0,8 5 0,-13-7-69,0 0-1,1 0 1,-1 0-1,0 0 1,1 0-1,-1 0 0,0 0 1,0 0-1,0 1 1,0-1-1,0 0 1,0 1-1,-1-1 1,1 1-1,0-1 1,-1 1-1,1-1 1,-1 1-1,0 0 0,1-1 1,-1 1-1,0-1 1,0 1-1,0 0 1,0-1-1,0 1 1,0 0-1,-1-1 1,1 1-1,0-1 0,-1 1 1,1-1-1,-1 1 1,0-1-1,1 1 1,-1-1-1,0 1 1,0-1-1,0 0 1,0 0-1,0 1 1,0-1-1,-1 0 0,1 0 1,-3 2-1,-1 1 113,-1 0 0,-1 0 0,1-1 0,0 1 0,-1-1-1,0-1 1,1 1 0,-1-1 0,0-1 0,0 1 0,0-1-1,-1 0 1,1 0 0,-11-2 0,5 1-5,0-1-1,0 0 1,0-1 0,0-1-1,0 0 1,-24-9 0,31 9-151,0 0 1,0-1 0,0 0 0,1 0 0,0 0 0,0-1-1,0 1 1,0-1 0,0 0 0,1-1 0,0 1-1,0-1 1,1 0 0,0 0 0,0 0 0,0 0 0,0-1-1,1 1 1,0-1 0,-1-9 0,2 11-95,1 1 1,-1 0 0,1-1 0,0 1-1,0 0 1,1-1 0,-1 1-1,1-1 1,0 1 0,0 0-1,1 0 1,-1 0 0,1 0-1,0 0 1,0 0 0,0 0-1,1 0 1,-1 1 0,1-1 0,0 1-1,0 0 1,0 0 0,0 0-1,0 0 1,1 0 0,0 1-1,-1 0 1,1-1 0,0 1-1,0 1 1,0-1 0,7-1-1,0 0-372,0 1 0,0 1 0,1 0 0,-1 0 0,1 1 0,-1 1 0,19 2 0,22 11-1966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27.6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1 175 12075,'-1'61'3924,"3"-56"-1921,2-10-969,4-13-249,-6 13-310,13-28 1091,-1 0 0,17-67-1,-31 100-1534,0-1 0,0 0 0,0 1 0,0-1 0,0 0 0,0 1 0,0-1 0,1 0-1,-1 1 1,0-1 0,0 1 0,1-1 0,-1 0 0,0 1 0,1-1 0,-1 1 0,1-1 0,-1 1 0,1-1-1,-1 1 1,1-1 0,-1 1 0,1 0 0,0-1 0,0 1-13,0 0-1,-1 0 1,1 1 0,0-1-1,-1 0 1,1 1 0,0-1-1,-1 0 1,1 1 0,-1-1-1,1 1 1,-1-1 0,1 1-1,-1-1 1,1 1 0,-1-1-1,1 1 1,-1-1 0,1 2-1,21 43 97,-16-32-45,2 1-51,-1-1 0,2 1 0,0-2 0,0 0 0,1 0 0,17 16 0,-23-24-8,1-1 0,-1 1 0,1-1 0,0 1 0,0-1 0,0-1-1,0 1 1,1-1 0,-1 0 0,1 0 0,-1-1 0,1 1 0,0-1 0,-1 0 0,1-1 0,0 0 0,0 0 0,0 0 0,-1 0-1,9-2 1,-11 1 40,-1 0 1,1 0-1,0 0 0,0 0 0,0-1 0,-1 1 0,1-1 0,0 1 0,-1-1 1,0 0-1,1 0 0,-1 0 0,0-1 0,0 1 0,0 0 0,0-1 0,-1 1 0,1-1 1,-1 0-1,1 0 0,-1 1 0,0-1 0,0 0 0,0 0 0,0 0 0,-1 0 1,1 0-1,-1 0 0,0 0 0,0-5 0,0-5 239,-1 0-1,-1-1 1,0 1-1,0 0 1,-7-19-1,6 23-101,1 5-174,1 0-1,-1 0 1,1 0-1,0 0 1,1-1 0,-1 1-1,1-7 1,0 10-70,0 0-1,1 0 1,-1 0 0,1 0 0,-1 0 0,1 0-1,-1 0 1,1 0 0,0 0 0,-1 0 0,1 0-1,0 1 1,0-1 0,0 0 0,0 1 0,-1-1 0,1 1-1,0-1 1,0 1 0,0-1 0,0 1 0,0-1-1,0 1 1,0 0 0,0 0 0,1-1 0,-1 1-1,0 0 1,0 0 0,0 0 0,0 0 0,0 0-1,0 1 1,0-1 0,0 0 0,2 1 0,30 4-2368,0 1 0,39 12 0,13 4-2308,-65-18 3815,54 13-710,-62-13 2059,0-1-1,-1 2 1,22 10 0,-32-14-280,0 0 1,0-1 0,1 1-1,-1 0 1,0-1-1,0 1 1,0 0-1,0 0 1,-1 0-1,1 0 1,0 0 0,0 0-1,0 0 1,-1 0-1,1 0 1,0 0-1,-1 1 1,0-1-1,1 0 1,-1 0-1,1 0 1,-1 1 0,0-1-1,0 0 1,0 2-1,0-1 52,-1 0-1,1 0 1,-1 0-1,0 0 1,0 0 0,0 0-1,0 0 1,0-1-1,0 1 1,0 0-1,-1-1 1,1 1-1,-4 2 1,0 1 228,-1 0 1,0-1-1,-1 1 1,1-2-1,-1 1 1,0-1-1,-8 3 0,12-4-240,-1-1-1,0 0 1,0-1-1,0 1 1,0-1 0,0 1-1,0-1 1,0 0-1,0-1 1,1 1-1,-1-1 1,0 0-1,0 0 1,0 0-1,0 0 1,-4-3-1,5 2-113,0 0 1,0 0-1,0-1 0,1 1 1,-1-1-1,1 1 0,0-1 1,0 0-1,0 0 0,0 0 1,0 0-1,1-1 0,0 1 1,-1 0-1,1-1 0,0 1 0,0-1 1,0-3-1,0 1-57,0 0 0,1 0-1,-1 0 1,1 0 0,0 0 0,1 0-1,0 0 1,0 1 0,0-1 0,3-9 0,-3 13-57,0 0 0,0 0 0,0 0 0,0 0 0,0 1 0,1-1 1,-1 1-1,0-1 0,1 1 0,-1-1 0,1 1 0,0 0 0,-1 0 0,1-1 1,0 1-1,0 0 0,0 1 0,0-1 0,-1 0 0,1 1 0,0-1 1,0 1-1,1-1 0,-1 1 0,0 0 0,0 0 0,0 0 0,0 0 1,0 0-1,0 0 0,0 1 0,0-1 0,0 1 0,0-1 0,2 2 1,1 0-195,0 0 0,0 0 0,0 1 0,-1 0 0,1-1 1,-1 2-1,0-1 0,0 0 0,0 1 0,6 6 0,14 23-383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27.9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80 236 17508,'-48'8'6401,"40"-24"-5073,3-8-591,5-11-337,0-2-384,-10-10-929,12 5-575,-12-1-1096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28.3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64 14211,'9'-64'6009,"39"69"-3576,8 3-865,4 5-256,-18-5-631,-6 4-193,-14 4-344,-17-3 32,-1 10 72,-19-4-72,-26-1 16,10 8 16,-25-10-176,-1-8 80,14 1-208,-2-11-216,19-6-816,16 6-833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28.6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48 200 13723,'-48'41'6033,"55"-45"-2848,-4-17-2033,4-6-360,-4-24-576,0 2-368,5 4-1168,-6 1-816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29.0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73 13491,'1'-5'408,"0"-1"254,0 1 0,0-1 0,0 1 0,1 0 0,0-1 0,4-6 0,-5 10-516,0 1 1,0-1 0,1 0-1,-1 1 1,1-1 0,-1 1-1,1 0 1,0-1 0,-1 1-1,1 0 1,0 0 0,0 0-1,0 0 1,0 1 0,0-1-1,0 0 1,0 1 0,0 0-1,0-1 1,0 1 0,0 0-1,3 0 1,2 0 105,0 0 1,0 0-1,0 0 0,0 1 1,0 0-1,-1 1 0,1 0 1,0 0-1,9 4 0,-14-5-229,0 1 0,0-1 0,-1 0-1,1 1 1,0-1 0,-1 1-1,1 0 1,-1-1 0,1 1-1,-1 0 1,0 0 0,0 0 0,0 0-1,0 0 1,0 0 0,0 0-1,-1 0 1,1 0 0,-1 1-1,1-1 1,-1 0 0,0 0 0,0 0-1,0 1 1,0-1 0,0 0-1,-1 0 1,1 1 0,-1-1 0,1 0-1,-1 0 1,0 0 0,1 0-1,-3 3 1,0 2 4,-1 0 0,0 0 0,0 0 0,0-1 0,-1 1 0,1-1 0,-2 0 0,1-1 0,-1 0 0,1 1 0,-13 7 0,-5 1 216,0-1 0,-27 12-1,45-23-151,4-2-68,6 0-81,-3 0-71,4 1-186,36 3-628,1-2 0,70-5 1,-98 2 749,170-12-836,-160 13 1025,-1 1 0,1 1 1,-1 1-1,1 1 0,33 10 0,-25-3 56,0 0 0,-1 2 0,-1 1-1,43 27 1,-72-40-28,-1 0 0,0-1 0,1 1 0,-1 0 0,0 0 0,0 0-1,0 0 1,0 1 0,0-1 0,0 0 0,0 0 0,0 1 0,-1-1 0,2 3 0,-2-3 10,0-1 0,0 1 0,0-1 0,0 1 0,0-1 0,0 1 0,0-1 0,0 1 0,0-1 0,-1 1 1,1-1-1,0 1 0,0-1 0,0 1 0,-1-1 0,1 1 0,0-1 0,-1 1 0,1-1 0,0 0 0,-1 1 0,1-1 0,-1 1 0,1-1 0,-1 0 0,0 1 1,-2 1 121,-1-1 0,1 0 1,-1 1-1,0-1 1,1 0-1,-1-1 1,0 1-1,0-1 1,-4 0-1,0 0-12,1-1 1,0-1-1,-1 1 0,1-1 0,0 0 0,0-1 0,0 0 0,0 0 0,1-1 1,-1 1-1,1-1 0,0-1 0,0 1 0,0-1 0,-8-9 0,12 11-133,-1 1 0,0-1-1,1 0 1,-1 0 0,1-1-1,0 1 1,0 0 0,0-1-1,0 1 1,1-1 0,-1 0-1,1 1 1,0-1 0,0 0-1,0 0 1,1 0 0,0 0-1,-1 0 1,1 0 0,1 1-1,-1-1 1,0 0 0,1 0-1,0 0 1,0 0 0,0 0-1,0 1 1,1-1 0,-1 0-1,4-4 1,-3 5-65,0 1 1,0-1-1,0 0 1,1 0-1,-1 1 0,1-1 1,-1 1-1,1 0 1,0 0-1,0 0 1,0 0-1,0 1 1,0-1-1,1 1 0,-1 0 1,0-1-1,1 2 1,-1-1-1,1 0 1,-1 1-1,1-1 0,-1 1 1,1 0-1,-1 0 1,1 0-1,3 2 1,-2-1-74,0 0 1,0 1 0,-1 0 0,1 0 0,-1 0 0,1 1 0,-1-1-1,0 1 1,0 0 0,0 0 0,0 0 0,-1 1 0,1 0 0,-1-1 0,0 1-1,0 0 1,4 9 0,9 23-610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29.4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359 1 12147,'-13'18'6507,"-17"2"-5130,19-14-832,-65 36 784,49-28-881,0 1 1,-41 30-1,45-27-146,-31 26 233,51-41-505,0 0 0,0 0 0,1 0-1,-1 0 1,1 0 0,0 1-1,0-1 1,0 1 0,1 0 0,-1 0-1,1-1 1,0 1 0,0 0 0,-1 4-1,3-6-26,-1 0-1,0 0 1,0 0 0,1 0-1,-1 0 1,1 0-1,0 0 1,-1 0-1,1 0 1,0 0 0,0-1-1,0 1 1,0 0-1,1-1 1,-1 1-1,0-1 1,1 1 0,-1-1-1,1 1 1,-1-1-1,1 0 1,0 0 0,-1 0-1,1 0 1,0 0-1,0 0 1,0-1-1,0 1 1,0-1 0,0 1-1,0-1 1,3 1-1,5 1-5,0-1-1,1 0 1,-1 0-1,0-1 1,11-2-1,2-1-10,0-2-1,-1-1 0,0-1 1,0-1-1,0 0 0,-1-2 1,-1-1-1,0 0 0,24-18 1,-31 20 329,-13 9-301,0 0 1,0 0 0,0 0 0,0 0 0,0 0 0,0 0 0,0 0 0,0 0 0,0 0 0,0 0 0,0 0 0,0 0 0,0 0 0,0 0 0,1 0 0,-1 0 0,0 0 0,0 0 0,0 0 0,0 0 0,0 0 0,0 0 0,0 0 0,0 0-1,0 0 1,0 0 0,0 0 0,1 0 0,-1 0 0,0 0 0,0 0 0,0 0 0,0 0 0,0 0 0,0 0 0,0 0 0,-2 20-113,2-18-31,1 0-1,-1 1 0,1-1 0,0 1 0,0-1 0,-1 0 1,2 0-1,-1 1 0,0-1 0,0 0 0,1 0 0,-1 0 1,3 2-1,-2-1-20,9 12 29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30.0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1 331 9698,'1'1'259,"0"-1"0,0 1-1,0-1 1,0 1 0,0-1-1,1 0 1,-1 0 0,0 1 0,0-1-1,0 0 1,0 0 0,1 0-1,-1 0 1,0 0 0,0-1 0,0 1-1,1 0 1,-1 0 0,0-1-1,0 1 1,1-1 0,-1-1 144,-1 1 0,0 0 0,1-1 0,-1 1 0,0 0 1,0-1-1,0 1 0,0 0 0,0-1 0,0 1 0,-1 0 0,1-1 0,0 1 0,-1-2 0,-4-34 1607,6 24-1703,0 1 0,1-1 1,0 1-1,1-1 0,0 1 0,1 0 0,0 0 0,1 0 0,1 1 0,9-16 0,-9 18-290,0-1 1,1 1-1,1 1 0,-1-1 1,1 1-1,1 1 0,0-1 1,0 1-1,0 1 1,1 0-1,0 0 0,0 1 1,0 0-1,1 1 0,-1 0 1,1 1-1,0 0 0,21-2 1,-27 4-55,0 1 1,0-1-1,-1 2 0,1-1 1,0 0-1,0 1 1,0 0-1,8 3 1,-12-4 19,0 0 1,0 1 0,0-1 0,-1 1 0,1-1-1,0 1 1,0 0 0,-1-1 0,1 1 0,0 0-1,0-1 1,-1 1 0,1 0 0,-1 0-1,1 0 1,-1 0 0,1-1 0,-1 1 0,0 0-1,1 0 1,-1 0 0,0 0 0,0 0 0,1 0-1,-1 0 1,0 0 0,0 0 0,0 0 0,0 0-1,0 0 1,-1 0 0,1 0 0,0 0 0,0 0-1,-1 0 1,1 0 0,0 0 0,-1-1 0,1 1-1,-1 0 1,1 0 0,-1 0 0,0-1-1,1 1 1,-1 0 0,-1 0 0,-10 14-141,-2 0 0,0-1 1,-1-1-1,0 0 0,-1-1 1,-34 19-1,20-12 75,-103 58 179,130-73 506,14-3-328,33-5-277,-14 1-60,-9 1-4,-1 2 0,0 0 0,0 0-1,1 2 1,-1 1 0,0 1 0,-1 0 0,36 13 0,-40-10 77,-13-5 2,0-1 0,0 0 0,0 1 0,1-1 0,-1 0 0,1 0 0,-1-1 0,0 1 0,1 0 0,0-1 0,-1 0 0,1 1 0,-1-1 0,1 0 0,-1 0 1,1-1-1,0 1 0,-1 0 0,1-1 0,-1 0 0,1 1 0,2-2 0,7-4 87,-1 0 0,1-1 0,-1-1 0,0 1 0,0-2 0,-1 1 0,10-12 0,-5 3 168,-1-1 0,-1-1-1,16-28 1,-18 25 49,-9 17-237,0 0 1,1 0 0,-1 0-1,1 0 1,0 1 0,1 0-1,-1-1 1,1 1 0,-1 0-1,9-6 1,-12 10-74,1 0-1,0-1 1,-1 1-1,1 0 1,0 0-1,-1 0 1,1 0-1,0 0 1,-1 0-1,1 0 0,0 0 1,-1 0-1,1 0 1,0 0-1,-1 0 1,1 0-1,0 0 1,-1 0-1,1 1 1,0-1-1,-1 0 1,1 1-1,-1-1 1,1 0-1,0 1 1,-1-1-1,1 1 1,-1-1-1,1 0 1,-1 1-1,0 0 1,1-1-1,-1 1 1,1-1-1,-1 1 1,0-1-1,0 1 1,1 1-1,14 31-25,-12-24 10,77 208-3973,-66-176 1390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30.3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 14435,'5'-1'5977,"26"1"-3248,-2 1-1593,10 1-896,12 5 16,-6-4-968,10 7-952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36.9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15 339 15371,'-14'55'6026,"20"-61"-4122,-6-11-280,5-7-615,-2-10-321,-8-18-512,5 0-296,0-15-600,0 7-553,-1 14-1159,-7 11 3168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32.7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10 218 10930,'-7'3'8225,"4"-10"-5641,6-21-3249,-2 21 1380,3-33-375,8-68 892,-11 106-1185,-1 0-1,0 0 1,1 0-1,0 0 1,-1 0-1,1 0 1,0 0-1,0 1 1,0-1 0,0 0-1,0 0 1,0 1-1,1-1 1,1-2-1,-2 4-33,0 0 1,-1 0-1,1 0 0,0-1 0,0 1 1,0 0-1,-1 0 0,1 0 0,0 0 0,0 0 1,0 1-1,0-1 0,-1 0 0,1 0 0,0 0 1,0 1-1,-1-1 0,1 1 0,0-1 0,0 0 1,-1 1-1,1-1 0,-1 1 0,1-1 0,0 1 1,-1 0-1,1-1 0,-1 1 0,1-1 0,-1 1 1,1 0-1,-1 0 0,0-1 0,1 1 0,-1 0 1,1 1-1,6 8 34,0 1-1,1-1 1,1-1 0,-1 1 0,2-1 0,-1-1-1,1 0 1,12 7 0,-19-12-63,1-1 1,0 0-1,-1 0 0,1 0 1,0-1-1,0 0 0,0 1 1,1-1-1,-1 0 0,0-1 1,0 1-1,0-1 0,1 0 1,-1 0-1,0 0 0,0-1 1,1 1-1,-1-1 0,0 0 1,0 0-1,0 0 0,0-1 1,0 0-1,0 0 1,0 0-1,-1 0 0,6-4 1,-2-1 3,-1 0 1,0 0-1,-1 0 1,0-1-1,0 0 1,0 0-1,5-16 1,-2 7 247,10 85 1553,-12-47-1713,-5-11-238,1 0 1,1 0-1,0-1 1,0 1-1,1-1 0,0 1 1,1-1-1,0-1 1,0 1-1,1-1 1,8 10-1,24 11 1046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33.3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7 239 13363,'-3'-2'6962,"2"-8"-5825,-1-15-658,2-1 0,0 0 0,9-48-1,-7 55-234,-1 15-197,5-31 477,0 26-234,-6 9-282,1 0 0,-1 0-1,0 1 1,1-1 0,-1 0 0,0 0-1,1 0 1,-1 1 0,0-1 0,1 0-1,-1 0 1,0 1 0,1-1-1,-1 0 1,0 1 0,0-1 0,1 0-1,-1 1 1,0-1 0,0 0 0,0 1-1,1-1 1,-1 1 0,0-1-1,0 0 1,0 1 0,0 0 0,6 12 13,-1 1 0,2-1 1,0 0-1,1-1 1,0 0-1,1 0 0,0 0 1,14 12-1,-20-21-31,1 0 1,-1 0-1,1 0 0,0-1 0,0 0 1,0 0-1,0 0 0,0 0 1,1 0-1,-1-1 0,0 0 0,1 0 1,-1 0-1,1-1 0,-1 1 0,1-1 1,-1 0-1,1 0 0,-1-1 1,1 1-1,-1-1 0,1 0 0,-1 0 1,0-1-1,1 1 0,-1-1 1,0 0-1,0 0 0,0 0 0,0-1 1,3-2-1,-1 0 56,-1 0 0,0 0 0,1-1 0,-2 1 0,1-1 0,-1 0 0,0 0-1,0 0 1,-1-1 0,1 0 0,-2 1 0,1-1 0,-1 0 0,0 0 0,0 0 0,-1-1 0,0 1 0,0 0 0,0-11 0,0 32 143,0 1 1,-1 26-1,1 24-191,-1-61-14,1 1 0,0-1 0,0 1 0,0-1 0,1 0-1,0 1 1,-1-1 0,1 0 0,1 0 0,-1 0 0,4 4 0,-5-6 1,0-1 1,1 1-1,-1-1 0,0 0 1,0 0-1,1 0 0,-1 0 0,1 0 1,-1 0-1,1 0 0,-1 0 1,1 0-1,0-1 0,-1 1 0,1-1 1,0 1-1,-1-1 0,1 1 1,0-1-1,0 0 0,3 0 0,-3-1 5,1 0 0,0 1 0,-1-1 0,1 0 0,0-1-1,-1 1 1,1 0 0,-1-1 0,0 1 0,0-1-1,1 0 1,1-2 0,6-7 48,-1 1-1,-1-1 1,0-1 0,8-14 0,-14 23-11,15-30 259,-12 23-37,0 0 0,1 0 1,0 0-1,1 1 0,-1 0 0,2 0 0,11-10 0,-19 18-206,1 0-1,0 1 1,0-1-1,0 0 1,0 1-1,0-1 0,0 1 1,0-1-1,0 1 1,0 0-1,0-1 1,1 1-1,-1 0 0,0 0 1,0 0-1,0 0 1,0 0-1,0 0 1,0 0-1,1 0 1,-1 0-1,0 1 0,0-1 1,0 0-1,0 1 1,0-1-1,0 1 1,0-1-1,0 1 1,0-1-1,0 1 0,0 0 1,0 0-1,-1-1 1,1 1-1,0 0 1,0 0-1,-1 0 1,1 0-1,0 0 0,-1 0 1,1 0-1,-1 0 1,0 0-1,1 1 1,4 8 57,-1 0 1,0 0 0,4 18-1,-5-18-110,21 57-254,-15-44-669,0 1 0,7 39 1,-13-34-1265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33.6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16924,'6'2'6617,"14"-1"-4505,1 2-1007,11-1-609,6 0-168,12 1-784,7 2-712,13 5-3906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34.8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56 211 11602,'-42'41'5034,"34"-43"-2346,4-4-447,3-7-505,2 0-288,-1-13-696,9-3-271,-3-9-818,4-2-431,3-1-1040,-18-3-697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36.3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63 12715,'3'-4'4761,"10"4"-3353,15-1-208,17-6 57,9 4-49,7-10-296,3 2-200,-9-2-472,-6 4-104,-13 8-248,-14 1-280,-7 6-744,-10 1-536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1:36.7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15595,'38'30'6106,"-43"-13"-4162,1-2-584,3 5-583,1-1-281,5-4-496,4 6-408,1-7-1017,-5-4-759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11.5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1995 1 12075,'-6'24'4745,"-7"17"-2801,-15 27-1640,-8 25-184,-30 40 168,-22 15 192,-31 31 360,-26 4 305,-32 1 23,-11-7-192,-37-5-384,0-11-336,2-13-616,-14-11-600,19-25 2416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12.8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0 13251,'-5'18'5321,"-5"13"-3417,4 23-1143,1 6-97,10-2-264,9-9-120,19-16 56,12-7 48,19-18 200,-2-8 104,-7-18 56,-15-11-79,-18-14-241,-14-2-48,-13-2-200,-8 1-376,-5 9-985,2 14-751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13.3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211 0 13307,'-29'95'7492,"-27"36"-7322,24-60 262,-44 91-338,60-141-81,15-23 13,10-9 25,1 2-26,1 1 0,0 0 0,0 0 0,1 1 0,0 1 0,0 0 0,1 0 0,0 1 0,0 1 0,0 0 0,0 1 0,0 1 1,1 0-1,0 0 0,19 1 0,10 2-400,1 2 0,-1 1 1,64 16-1,-62-11-1308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13.6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64 371 13051,'40'-44'5729,"-48"25"-2632,2-1-1337,7-4-1128,-12-17-144,1-6-504,-1-8-448,-24-10-1000,11 9-569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38.0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29 12027,'-41'16'4929,"53"-16"-2889,4-3-144,-1-2-255,11 3-217,6-4-448,7-1-192,5 2-383,0-8-161,-2 10-176,-6 3-160,-7 0-529,0 8-463,-17-8-1424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14.0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0 13587,'-10'2'5489,"81"5"-3320,3-3-609,-1 0-736,-10 1-248,-12-7-488,1 2-464,-2 3-1136,0-6-329</inkml:trace>
  <inkml:trace contextRef="#ctx0" brushRef="#br0" timeOffset="1">653 342 17164,'63'52'6817,"-71"-72"-4696,3-12-553,-1-10-728,4-2-488,0-7-1040,6 6-688,-4 6-1633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14.8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83 384 9538,'-77'52'4188,"77"-52"-4087,0 0 0,0 0 0,-1 0 1,1 0-1,0 1 0,0-1 1,0 0-1,0 0 0,0 0 0,-1 0 1,1 0-1,0 0 0,0 0 1,0 0-1,0 0 0,0 0 0,-1 0 1,1 0-1,0 0 0,0 0 0,0-1 1,0 1-1,0 0 0,-1 0 1,0-1 708,1 1-709,0 0 0,0 0 1,0 0-1,0 0 0,0 0 1,0 0-1,0-1 0,0 1 0,0 0 1,0 0-1,0 0 0,0 0 0,0 0 1,0-1-1,0 1 0,0 0 1,0 0-1,0 0 0,0 0 0,0-1 1,0 1-1,0 0 0,-1-19 2331,7-30-1534,-4 37-144,24-226 1313,-25 233-2048,5-34 104,-6 39-119,0-1 0,0 1 0,0-1 0,0 1 0,0 0 0,0-1 0,0 1-1,0-1 1,0 1 0,0-1 0,1 1 0,-1-1 0,0 1 0,0 0 0,0-1 0,1 1 0,-1-1 0,0 1 0,0 0 0,1-1 0,-1 1-1,0 0 1,1-1 0,-1 1 0,1 0 0,-1 0 0,0-1 0,1 1 0,-1 0 0,1 0 0,-1 0 0,0 0 0,1-1 0,-1 1 0,1 0-1,-1 0 1,1 0 0,-1 0 0,1 0 0,-1 0 0,1 0 0,-1 0 0,1 0 0,-1 1 0,0-1 0,1 0 0,-1 0 0,1 0 0,-1 0 0,1 1-1,-1-1 1,0 0 0,1 0 0,-1 1 0,0-1 0,1 0 0,-1 1 0,0-1 0,1 0 0,-1 1 0,0-1 0,1 1 0,35 50 187,-29-39-171,0-1-1,1 0 0,0 0 1,18 17-1,-23-25-17,0-1-1,0 1 0,1-1 0,-1 0 0,0 0 1,1-1-1,0 1 0,-1-1 0,1 1 1,0-1-1,0 0 0,0-1 0,-1 1 1,1-1-1,0 1 0,0-1 0,0 0 1,0-1-1,0 1 0,0-1 0,5-1 1,-3 0-2,0 0 1,0-1 0,0 1 0,-1-1 0,1 0-1,-1-1 1,0 0 0,0 1 0,0-2 0,0 1 0,-1 0-1,7-9 1,2-5 14,0-1-1,11-22 1,-14 25 39,-6 7 103,1 1-1,-1 0 1,0-1 0,-1 1 0,3-11 0,-23 40 1466,9-2-1707,1 0 0,1 1-1,1 0 1,1 0 0,0 1 0,2-1 0,0 1-1,2-1 1,0 1 0,1-1 0,8 40-1,-5-46-789,0-1 0,12 22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15.3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77 335 14987,'-39'-29'5817,"39"-8"-4184,-5-10-849,0-5-632,-3-8-328,-2 3-1096,1 5 223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15.7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72 105 14587,'-9'-73'5945,"28"65"-3160,5-2-1073,19 2-607,-3 3-81,11 8-608,-6 12-144,-12 8-192,-10 7-16,-30 6 16,-19 5-80,-26 1 48,-10-3-80,-6-11-96,11-9-96,16-12-704,14-4-521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16.0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0 242 13459,'33'44'5809,"-40"-78"-2616,7-5-1929,-1-5-296,-1-3-456,4 3-584,-6 0-1216,8 10-616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16.4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70 13283,'62'-63'8703,"-62"63"-8623,0-1 0,1 1 0,-1-1 0,1 1 1,-1 0-1,0-1 0,1 1 0,-1-1 0,1 1 0,-1 0 0,1-1 0,-1 1 0,1 0 0,-1 0 0,1-1 1,-1 1-1,1 0 0,-1 0 0,1 0 0,-1 0 0,1 0 0,0 0 0,-1 0 0,1 0 0,-1 0 1,1 0-1,-1 0 0,1 0 0,0 0 0,-1 0 0,1 0 0,-1 1 0,1-1 0,-1 0 0,1 0 0,0 1 1,0 1 2,0-1 0,0 1-1,0-1 1,0 1 0,-1 0 0,1-1 0,-1 1 0,1 0 0,-1 0 0,1 0 0,-1 2 0,0 54 128,-3-48-184,1 1 0,-1 0 0,-6 12-1,-2 7 10,8-20-40,-1-1 0,0 0 0,-1 0 0,-7 13 0,10-19-32,0 0-1,0-1 1,0 1-1,0-1 1,0 1-1,-1-1 1,1 0-1,-1 0 1,1 0-1,-1 0 1,0 0 0,0 0-1,0-1 1,0 1-1,0-1 1,0 0-1,-5 1 1,70-4-2790,-1 2 1,119 16-1,-100-5 2618,5 0 684,89 23 0,-164-31-319,-5-3-81,-1 1-1,0 0 1,0 0 0,0 0-1,0 0 1,0 1 0,0 0-1,-1 0 1,1 0 0,-1 0-1,1 0 1,4 5 0,-8-7-43,0 0-1,1 1 1,-1-1 0,0 1 0,0-1 0,0 1 0,0-1 0,0 1 0,0-1-1,0 1 1,0 0 0,0-1 0,0 1 0,0-1 0,0 1 0,0-1 0,0 1-1,-1-1 1,1 1 0,0-1 0,0 0 0,0 1 0,-1-1 0,1 1-1,0-1 1,-1 1 0,1-1 0,0 0 0,-1 1 0,1-1 0,0 0 0,-1 1-1,1-1 1,-1 0 0,1 0 0,-2 1 0,-19 8 759,18-8-652,-12 4 291,-1 0 0,0-1 0,0-1 0,0 0-1,0-2 1,-1 1 0,1-2 0,-19-1 0,30 0-388,0 0 0,-1 1 0,1-2 0,0 1 1,0-1-1,0 1 0,0-1 0,0-1 0,0 1 0,0-1 1,1 0-1,-1 0 0,1 0 0,0-1 0,0 1 0,0-1 1,0 0-1,1 0 0,-1-1 0,1 1 0,0-1 1,1 1-1,-1-1 0,1 0 0,0 0 0,0 0 0,-2-10 1,2 9-60,1 1 0,1 0 0,-1-1 0,1 1 0,0-1 0,0 1 0,1-1 0,-1 1 0,1 0 0,0-1 0,1 1 1,0 0-1,2-6 0,-3 9-49,0 0 0,0 0-1,1 0 1,-1 0 0,0 0 0,1 0 0,0 1 0,-1-1 0,1 0 0,0 1 0,0 0 0,0-1 0,0 1 0,0 0 0,0 0 0,0 0 0,0 0 0,0 1-1,0-1 1,1 0 0,-1 1 0,0 0 0,0-1 0,1 1 0,-1 0 0,0 0 0,1 0 0,-1 1 0,0-1 0,0 0 0,1 1 0,-1 0 0,3 1-1,27 11-1455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16.8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291 0 12451,'-5'0'1028,"0"1"1,1-1 0,-1 1 0,1 0-1,-1 0 1,1 0 0,-5 3 0,-27 17 1668,20-7-2630,2 0 0,-18 20 0,24-24 496,-19 20-320,8-10-79,0 1 1,2 0 0,0 2-1,-21 37 1,37-58-156,0 0-1,0 1 1,0-1-1,1 1 1,-1-1-1,0 1 1,1-1 0,0 1-1,-1-1 1,1 1-1,0-1 1,1 6-1,0-7-8,-1 0 0,0 1-1,1-1 1,0 0 0,-1 0-1,1 1 1,0-1-1,-1 0 1,1 0 0,0 0-1,0 0 1,0 0 0,0 0-1,0 0 1,0 0 0,1 0-1,1 1 1,0-1-8,1 1 0,0-1 1,0 0-1,0 0 0,0 0 0,0-1 0,0 1 1,0-1-1,0 0 0,0 0 0,0-1 0,0 1 1,0-1-1,4-1 0,28-9-43,-1-1 0,0-2 0,-1-2 0,37-23 0,-66 36 50,12-3 68,-10 10 31,-8 23-188,-2-11-337,2 14-887,3 1-1140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17.3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0 430 10754,'80'14'4493,"-80"-15"-4386,1 1-1,-1 0 0,1 0 0,-1-1 1,0 1-1,1 0 0,-1-1 0,1 1 1,-1-1-1,0 1 0,0 0 0,1-1 1,-1 1-1,0-1 0,1 1 0,-1-1 1,0 1-1,0-1 0,0 1 0,0-1 1,0 1-1,0-1 0,1 1 0,-1-1 1,0 0-1,0 1 0,-1-1 0,1 1 1,0-1-1,0 1 0,0-1 1,0 1-1,0-1 0,0 1 0,-1-1 1,1 1-1,0-1 0,-1 1 0,1-1 1,-12-34 1680,7 20-963,2 0-531,0 1 0,0-1 0,2-1 0,0 1 0,0 0 0,1 0 0,1 0 1,1 0-1,0 0 0,1 0 0,1 0 0,0 0 0,1 1 0,0 0 0,1 0 0,1 0 0,16-25 1,-18 33-286,1 1 0,-1-1 0,1 1 0,0 0 0,0 1 0,1-1 1,-1 1-1,1 1 0,0-1 0,0 1 0,0 0 0,0 0 0,1 1 1,-1 0-1,1 1 0,0 0 0,13-1 0,-20 2-28,0-1 0,0 1 0,0 0 0,0 0 0,0 0 1,0 0-1,0 0 0,0 0 0,0 0 0,0 0 0,0 0 0,0 0 0,0 1 0,0-1 0,0 0 0,0 1 0,0-1 0,0 1 0,-1-1 0,1 1 0,0-1 0,0 1 0,0 0 1,0-1-1,-1 1 0,1 0 0,0 0 0,-1 0 0,1-1 0,-1 1 0,1 0 0,-1 0 0,1 0 0,-1 0 0,0 0 0,1 0 0,-1 0 0,0 0 0,0 0 0,1 0 0,-1 0 1,0 0-1,0 0 0,0 0 0,-1 0 0,1 0 0,0 0 0,0 0 0,0 0 0,-1 0 0,1 0 0,0 0 0,-1 0 0,0 2 0,-4 7-130,0 0 0,-1 1-1,-12 16 1,16-25 143,-9 12-54,0-1 1,-2-1-1,1 0 1,-26 18-1,21-17 73,1 1 0,-24 25 0,30-23-7,13-7-60,-1-7 42,1-1-1,-1 0 1,1 0-1,-1 0 1,1-1 0,0 1-1,-1-1 1,6 1-1,4 1 19,22 5 6,-24-4-9,1-1-1,0 0 0,-1 0 1,17-1-1,-23-1 5,1 0 0,-1-1 0,0 0 0,0 0 0,0 0 0,0-1 0,0 1 1,0-1-1,0 0 0,0 0 0,-1 0 0,1 0 0,-1-1 0,0 0 0,5-3 0,8-13 128,-1 0 0,0-1 0,-2 0-1,0-1 1,14-30 0,-12 22 389,35-52 0,-48 78-477,0 0 0,0 1 0,1-1 1,0 1-1,-1-1 0,1 1 1,3-3-1,-5 5-27,0-1 0,0 1 0,0-1 0,0 1 0,0 0 0,0-1 1,1 1-1,-1 0 0,0 0 0,0 0 0,0 0 0,0 0 0,0 0 0,0 0 0,0 0 0,0 0 0,2 1 0,0 1 2,1 0-1,-1 0 0,0 1 0,0-1 0,0 1 0,0 0 1,0-1-1,0 1 0,-1 1 0,0-1 0,1 0 1,1 5-1,107 188-2701,-92-161 1512,11 21-1317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17.6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23 16011,'13'-3'6058,"7"-7"-3962,17 7-1848,9-1-48,9 1-816,2 6-928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18.0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58 249 10010,'-47'24'5061,"46"-24"-4964,1 0-1,0 0 0,-1 0 1,1 0-1,-1 0 0,1 0 1,0 0-1,-1 0 1,1 0-1,0-1 0,-1 1 1,1 0-1,0 0 0,-1 0 1,1 0-1,0 0 0,-1-1 1,1 1-1,0 0 1,-1 0-1,1-1 0,0 1 1,0 0-1,-1 0 0,1-1 1,0 1-1,0 0 1,-1-1-1,1 1 0,0 0 1,0-1-1,0 1 0,0 0 1,0-1-1,0 1 0,0-1 1,-1 1-1,1 0 1,0-1-1,0 1 0,0 0 1,0-1-1,1 0 0,0-22 1598,-1 19-1466,26-133 1576,-16 88-1655,-9 43-132,1 1 0,0-1 0,-1 0 0,2 1 0,4-11 0,-7 16-16,0 0 0,1-1 1,-1 1-1,0 0 0,0 0 0,0-1 0,0 1 1,0 0-1,1 0 0,-1-1 0,0 1 0,0 0 1,0 0-1,1 0 0,-1 0 0,0-1 0,0 1 1,0 0-1,1 0 0,-1 0 0,0 0 0,0 0 0,1 0 1,-1 0-1,0 0 0,1 0 0,-1 0 0,0-1 1,0 1-1,1 0 0,-1 1 0,0-1 0,0 0 1,1 0-1,-1 0 0,0 0 0,0 0 0,1 0 1,-1 0-1,7 22 40,-5-8-27,0 5 8,1-1 1,0 0 0,9 22 0,-11-35-19,0-1 1,1 0-1,0 0 0,0-1 1,0 1-1,0 0 0,1-1 1,-1 1-1,1-1 0,0 0 1,0 0-1,1 0 0,-1 0 1,0 0-1,1-1 1,0 1-1,-1-1 0,1 0 1,7 2-1,-9-3 0,1 0-1,-1-1 1,0 1-1,0-1 1,1 0 0,-1 0-1,1 0 1,-1 0-1,0 0 1,1 0-1,-1-1 1,0 1 0,0-1-1,1 0 1,-1 0-1,0 1 1,0-1 0,0-1-1,2 0 1,0-1 9,0 0 1,-1 0-1,1-1 1,-1 1 0,0-1-1,0 1 1,0-1-1,4-8 1,0-3 241,-1 1 0,0-1 0,-1 0 1,4-24-1,-4 30 988,-1 23-539,3 42-336,-3-22-431,4 8-786,4-3-716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38.4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0 339 13051,'2'-2'5537,"3"-11"-3032,-5-9-329,1-17-688,1-5-503,-4-7-785,2 1-400,2 1-873,0 7-543,7 16 656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18.4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1 281 13395,'6'18'2725,"-1"-14"-639,10-25 500,-1-2-1783,-1 4-192,-1 0-1,-1 0 1,-1-1-1,10-26 1,-1-8 361,-19 54-964,0 0 1,0 0-1,0 0 0,0 0 1,0 0-1,1 0 0,-1 0 1,0 0-1,0 0 0,0 0 1,0 0-1,0 0 0,1 0 1,-1 0-1,0 0 0,0 0 1,0 0-1,0 0 0,0 0 1,0 0-1,1 0 0,-1 0 1,0 0-1,0 0 0,0 0 1,0 0-1,0 0 0,0 0 1,1 1-1,-1-1 0,0 0 1,0 0-1,0 0 0,0 0 1,0 0-1,0 0 0,0 0 1,0 1-1,0-1 0,0 0 1,1 0-1,-1 0 0,0 0 1,0 0-1,0 0 0,0 1 1,0-1-1,0 0 0,0 0 1,0 0-1,0 0 0,0 0 1,0 1-1,0-1 0,0 0 1,0 0-1,7 18 161,6 26-79,-13-41-92,1 1 0,0-1 1,0 0-1,0 1 1,1-1-1,-1 0 0,1 0 1,-1 0-1,1 0 1,0 0-1,0 0 0,0-1 1,1 1-1,-1-1 0,1 1 1,-1-1-1,1 0 1,3 2-1,-3-3-1,-1 1 0,1-1 1,0-1-1,0 1 0,-1 0 0,1-1 1,0 1-1,0-1 0,0 0 0,0 0 0,0 0 1,-1 0-1,1 0 0,0-1 0,0 1 1,0-1-1,-1 0 0,1 0 0,0 0 0,-1 0 1,1-1-1,-1 1 0,4-2 0,-2-1 5,0 0 0,1-1 1,-2 1-1,1-1 0,0 0 0,-1 0 0,0 0 0,0 0 0,0-1 0,-1 1 0,0-1 0,0 1 0,2-9 1,-2 6 3,1 0 1,0 1-1,0-1 1,1 1-1,0-1 1,0 1-1,5-6 1,-9 12-6,0 1 1,1 0-1,-1 0 1,0 0-1,0-1 0,0 1 1,0 0-1,0 0 1,0 0-1,0-1 1,1 1-1,-1 0 1,0 0-1,0 0 1,0 0-1,0-1 1,1 1-1,-1 0 1,0 0-1,0 0 1,0 0-1,0 0 1,1 0-1,-1 0 0,0 0 1,0 0-1,1-1 1,-1 1-1,0 0 1,0 0-1,0 0 1,1 0-1,-1 0 1,0 0-1,0 0 1,1 1-1,-1-1 1,0 0-1,0 0 1,0 0-1,1 0 1,-1 0-1,0 0 1,0 0-1,0 0 0,1 0 1,-1 1-1,0-1 1,0 0-1,0 0 1,0 0-1,0 0 1,1 1-1,-1-1 1,0 0-1,0 0 1,0 0-1,0 1 1,0-1-1,0 0 1,0 0-1,0 0 1,0 1-1,0-1 0,0 0 1,0 0-1,0 1 1,0-1-1,1 22 64,-1-16-55,0 14 0,1-1-1,1 0 1,4 19 0,-6-34-15,1 0 0,0 0 0,0 0 0,0 0 0,1 0-1,-1 0 1,1-1 0,0 1 0,0 0 0,0-1 0,0 0 0,1 1 0,0-1 0,-1 0-1,1 0 1,0 0 0,0-1 0,1 1 0,-1-1 0,6 4 0,-6-6 5,-1 1 1,0-1 0,1 1 0,-1-1 0,1 0 0,-1 0 0,1 0-1,-1 0 1,1 0 0,-1-1 0,1 1 0,-1-1 0,0 0-1,1 0 1,-1 1 0,0-2 0,0 1 0,1 0 0,-1 0-1,0-1 1,0 1 0,0-1 0,-1 1 0,1-1 0,0 0-1,-1 0 1,1 0 0,-1 0 0,3-4 0,3-5 93,0 0 0,-1-1 0,-1 0 1,5-13-1,4-24 546,-12 38-335,1 0-1,0 0 1,1 0 0,0 0-1,1 0 1,10-16-1,-15 26-268,1 0 0,-1 0 0,1 0-1,0 1 1,0-1 0,-1 0 0,1 1-1,0-1 1,0 0 0,0 1 0,0-1-1,0 1 1,-1-1 0,1 1 0,0 0-1,0-1 1,0 1 0,0 0 0,0 0-1,0-1 1,0 1 0,1 0 0,1 0-1,-1 1 0,0 0 0,0-1-1,0 1 1,0 0-1,0 0 1,0 0 0,0 0-1,0 0 1,0 0-1,3 4 1,4 4-35,0 1 0,-1 0 0,9 13-1,-9-12-38,29 36-1664,49 47 0,-52-64-887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18.8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47 17332,'19'-3'6793,"15"-3"-4408,20-7-1569,6 0-136,7 9-544,1-4-608,-8 8-1721,-9 0 2954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19.2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1 12355,'7'0'1241,"-1"-1"1,1 1-1,-1 0 1,12 2-1,-14-1-1011,0 0 0,0 0 0,0 0 0,0 0-1,0 1 1,-1 0 0,7 3 0,-7-3-209,-1 1-1,1-1 1,0 1 0,-1 0 0,1 0 0,-1 0 0,0 0-1,0 0 1,0 0 0,0 0 0,0 1 0,-1-1 0,1 1 0,-1-1-1,0 1 1,0 0 0,-1 0 0,1-1 0,-1 8 0,0-2-10,0 0 0,0 0 1,-1 0-1,-1 0 0,1 0 1,-2 0-1,1 0 0,-1-1 1,0 1-1,-1-1 0,0 0 1,0 0-1,-1 0 0,0-1 1,-10 12-1,3-5 162,-2-1 0,0 0 1,0-1-1,-1-1 0,-1 0 0,-24 13 0,32-20-111,-9 6 1250,18-6-628,8-1-420,5 0-248,1 1 0,-1 1 0,0 1-1,-1 0 1,1 0 0,-1 1 0,-1 1 0,1 0-1,11 11 1,-10-9-252,0 0-1,1 0 0,0-2 1,0 0-1,28 10 1,-38-16 8,0-1 1,0-1-1,0 1 1,0 0-1,0-1 1,0 0-1,0-1 1,0 1 0,0-1-1,0 0 1,0 0-1,0 0 1,0-1-1,0 1 1,-1-1-1,1-1 1,7-3-1,8-14-1673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19.6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1 130 15235,'18'8'5521,"22"0"-4568,1 2-577,17 10-376,-1-9-536,7 7-2185</inkml:trace>
  <inkml:trace contextRef="#ctx0" brushRef="#br0" timeOffset="1">485 270 17004,'54'-13'6577,"-74"-47"-4384,6-5-1089,12 5-600,2 11-464,11 29-1648,4 17-697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26.0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477 138 12451,'-1'15'2110,"0"3"-610,-1 0 1,-5 20-1,5-31-1329,0-1-1,-1 1 1,0-1 0,0 0-1,0 0 1,0 0-1,-1 0 1,-9 10 0,5-8 107,-1 0 0,0 0 1,-1-1-1,0 0 0,0-1 1,0 0-1,-1 0 0,1-1 1,-2 0-1,1-1 0,0-1 1,-1 0-1,1 0 0,-1-1 1,0-1-1,0 0 0,0 0 1,0-1-1,-16-2 0,19 1-182,0 0 0,0 0 0,0-1 0,0-1 0,0 1 0,0-1 0,1-1 0,0 1 0,-1-1-1,1-1 1,1 0 0,-1 0 0,1 0 0,0-1 0,0 0 0,0-1 0,1 1 0,0-1 0,0-1 0,1 1 0,0-1-1,0 1 1,1-2 0,0 1 0,-4-12 0,5 10-83,1 0 0,0 0 1,1 0-1,0 0 0,0 0 0,1-1 0,1 1 0,0 0 1,0 0-1,1 0 0,0 0 0,1 0 0,5-14 0,-6 19-30,0 0 0,1 0 1,-1 1-1,1 0 0,0-1 0,0 1 0,1 0 0,-1 0 0,1 1 0,0-1 0,0 1 0,0 0 0,0 0 0,1 0 0,-1 0 0,1 1 0,-1 0 0,1 0 0,0 0 0,0 1 0,0-1 0,0 1 0,0 0 0,0 1 0,1-1 0,-1 1 0,0 0 0,8 1 0,0 1-240,1 2 0,-1-1 0,0 2 0,0 0-1,0 0 1,-1 1 0,0 1 0,0 0 0,-1 0 0,1 1 0,-2 1 0,1 0-1,-1 1 1,17 20 0,26 39-1671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26.6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57 210 12803,'-11'5'962,"8"-4"-575,0 1 0,0-1 0,-1 1 0,1-1 0,-1 0 0,1 0 0,-6 0 0,8-1-319,1 0 0,-1-1-1,0 1 1,0 0 0,1-1 0,-1 1 0,0 0 0,1-1-1,-1 1 1,0-1 0,1 1 0,-1-1 0,1 0 0,-1 1 0,1-1-1,-1 1 1,1-1 0,0 0 0,-1 1 0,1-1 0,0 0-1,-1 0 1,1 1 0,0-1 0,0 0 0,0 0 0,-1 1-1,1-1 1,0 0 0,0 0 0,0 1 0,0-1 0,0 0-1,1 0 1,-1 0 0,0 1 0,1-2 0,-1-33 1305,-1 26-934,1-2 0,0 1 0,1 0 0,0 1 0,1-1 0,0 0 0,4-12 0,-6 21-412,0 0 0,1 0 0,-1 1 0,0-1 0,1 0 0,-1 1 0,1-1 0,-1 0 0,1 1 0,-1-1 0,1 1 1,-1-1-1,1 1 0,0-1 0,-1 1 0,1-1 0,0 1 0,-1 0 0,1-1 0,0 1 0,-1 0 0,1 0 0,0-1 0,0 1 0,-1 0 0,2 0 0,0 0-3,0 0-1,0 1 1,-1-1-1,1 0 0,0 1 1,0 0-1,-1-1 1,1 1-1,0 0 0,2 2 1,5 4-24,0 0-1,0 0 1,7 9 0,-12-11 36,100 90-6,-92-85-18,1 0-1,1-1 1,0 0 0,0-2-1,1 1 1,21 6 0,-34-13-6,0 0-1,0 0 1,-1-1 0,1 1 0,0-1 0,0 1-1,0-1 1,0 0 0,0 0 0,0 0 0,0 0-1,0 0 1,-1 0 0,1 0 0,0-1 0,0 1 0,0-1-1,0 1 1,0-1 0,-1 0 0,1 0 0,0 0-1,2-2 1,-2 1 45,-1 0-1,0 0 1,0 0-1,0 0 1,0 0 0,0 0-1,0 0 1,-1 0-1,1-1 1,-1 1 0,0 0-1,1-1 1,-1 1-1,0 0 1,0-1 0,-1-2-1,-2-12 271,0 1 0,-1 0 1,0 0-1,-8-15 0,12 31-318,-2-5 50,-7-19 83,1-1 0,-6-27-1,13 51-204,1 0 0,0 0-1,0 1 1,-1-1-1,1 0 1,0 0-1,0 0 1,0 0-1,0 0 1,0 0-1,0 1 1,0-1 0,1 0-1,-1 0 1,0 0-1,0 0 1,1 1-1,-1-1 1,0 0-1,1 0 1,-1 0-1,1 1 1,-1-1 0,1 0-1,-1 1 1,1-1-1,0 0 1,-1 1-1,1-1 1,0 1-1,-1-1 1,1 1 0,0-1-1,0 1 1,-1 0-1,1-1 1,0 1-1,0 0 1,0 0-1,0-1 1,0 1-1,-1 0 1,1 0 0,0 0-1,0 0 1,0 0-1,1 0 1,3 1-576,0 0 1,1 0-1,-1 0 0,-1 1 1,1-1-1,5 4 1,13 6-1930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27.0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19180,'2'1'117,"0"1"0,0-1 0,0 0 0,-1 0-1,1 1 1,0-1 0,-1 1 0,0 0 0,1-1 0,-1 1-1,0 0 1,1 0 0,-1 0 0,0 0 0,-1 0 0,1 0 0,0 0-1,0 0 1,-1 0 0,1 2 0,0 6 254,0-1 0,-1 1 0,-1 14 0,0 8 120,2-20-398,1-1 0,0 1-1,1-1 1,0 0 0,0 0 0,1 0-1,1 0 1,0 0 0,0-1 0,11 15-1,-13-21-68,1 1-1,-1-1 1,1 0-1,0 0 0,0 0 1,0 0-1,1-1 0,0 1 1,-1-1-1,1 0 1,0-1-1,0 1 0,1-1 1,-1 0-1,0 0 1,1-1-1,-1 0 0,1 0 1,-1 0-1,1 0 1,0-1-1,-1 0 0,11-1 1,-14 1-61,0-1 1,0 1-1,0-1 1,0 1-1,-1-1 1,1 0-1,0 1 1,0-1-1,0 0 1,-1 0-1,1 0 1,0 0-1,-1-1 0,1 1 1,-1 0-1,1-1 1,-1 1-1,0-1 1,2-2-1,0-1-330,-1 0-1,0-1 0,0 1 1,-1-1-1,2-7 0,2-8-911,7-10-1300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2:27.3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67 10330,'-24'-63'5113,"65"63"-1048,1-4-2689,2 4-207,0 2-497,-7 0-288,-6 4-992,-12-1-496,-10 6-4226</inkml:trace>
  <inkml:trace contextRef="#ctx0" brushRef="#br0" timeOffset="1">1 221 12907,'17'-4'5513,"11"-6"-2872,8 0-969,-5-3-56,6 7-616,-3-6-287,-11 9-577,3 1-352,-15 4-961,-1 4-751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33.6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1852 251 12811,'55'51'5625,"-74"-38"-3000,-20 3-521,-25 0-40,-38-1-415,-22 1-297,-19-5-400,-31-11-200,-22-16-352,-8-15-183,-10-31-241,1-9-433,3-32-1295,6-2-1041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34.3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89 285 12963,'-80'42'5937,"75"-40"-2352,2-7-1889,3-6-352,0-15-775,0-15-433,5-14-953,-5-9-447,3-2-1160,-1 5-1425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09:39.0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51 14675,'0'-1'323,"0"0"1,0 0-1,0 0 0,-1 0 1,1 0-1,0 1 0,0-1 1,0 0-1,0 0 0,0 0 1,1 0-1,-1 0 0,0 0 1,0 0-1,1 0 0,-1 0 1,0 1-1,1-1 0,-1 0 1,1 0-1,-1 0 0,1 1 1,1-2-1,21-13 1262,20 3-1789,-41 11 222,0 1 1,0 0-1,0 0 0,0 0 1,0 0-1,0 0 0,0 0 1,0 1-1,-1-1 1,1 1-1,0-1 0,0 1 1,0 0-1,0 0 1,-1 0-1,1 0 0,0 0 1,-1 0-1,1 0 1,-1 0-1,1 1 0,-1-1 1,0 0-1,1 1 1,-1 0-1,0-1 0,0 1 1,0 0-1,0-1 1,0 3-1,1-1 1,-1 0-1,-1 0 1,1 0-1,0 0 1,-1 0 0,0 0-1,1 0 1,-1 0 0,0 0-1,-1 0 1,1 0-1,0 0 1,-1 0 0,0 0-1,0 0 1,0 0 0,-2 5-1,-5 2 39,1 0 0,-2-1 1,1 0-1,-1 0 0,-1-1 0,1 0 0,-17 10 0,-1 2 130,26-20-181,1 0-1,0 0 1,-1 0-1,1 0 1,0 0-1,-1 0 1,1 0-1,0 0 1,0 0-1,-1 1 1,1-1-1,0 0 1,-1 0-1,1 0 1,0 1-1,0-1 1,0 0-1,-1 0 1,1 0-1,0 1 1,0-1-1,0 0 1,-1 1-1,1-1 1,0 0-1,0 0 1,0 1-1,0-1 1,0 0-1,0 1 1,0-1-1,0 0 1,0 1-1,0-1 1,0 0-1,0 1 1,0-1-1,0 0 1,0 1-1,0-1 1,0 0-1,0 1 1,16 0 135,6 0-185,7 6-502,45 19 1,-54-17-114,1-2 0,0 0 1,0-1-1,0-1 0,40 3 0,78-8 142,142-20-1,-273 19 566,-2 0 31,1 0 0,0 1-1,-1-1 1,1 1 0,0 1-1,-1-1 1,1 1 0,-1 0-1,1 1 1,9 3 0,-15-5-49,-1 0 0,0 0 1,1 0-1,-1 0 0,1 0 0,-1 0 1,0 1-1,1-1 0,-1 0 1,0 0-1,1 0 0,-1 1 1,0-1-1,0 0 0,1 1 0,-1-1 1,0 0-1,0 1 0,1-1 1,-1 0-1,0 1 0,0-1 1,0 0-1,0 1 0,0-1 0,1 0 1,-1 1-1,0-1 0,0 1 1,0-1-1,0 0 0,0 1 1,0-1-1,0 0 0,0 1 0,0-1 1,-1 1-1,1-1 0,0 0 1,0 1-1,0-1 0,0 0 1,0 1-1,-1-1 0,1 0 0,0 1 1,0-1-1,-1 0 0,1 1 1,0-1-1,0 0 0,-1 0 1,1 1-1,0-1 0,-1 0 0,1 0 1,0 0-1,-1 1 0,1-1 1,-1 0-1,1 0 0,0 0 0,-1 0 1,0 0-1,-28 11 1275,26-11-1211,-9 3 218,1-1-1,-1-1 0,0 0 0,0 0 0,0-1 1,0-1-1,0 0 0,-22-5 0,27 5-208,1-1-1,-1 0 0,1 0 0,-1 0 1,1-1-1,0 0 0,0 0 1,0-1-1,0 0 0,1 0 0,-1 0 1,1 0-1,0-1 0,1 0 1,-1 0-1,-6-10 0,9 12-93,1 0 1,-1 0-1,1-1 0,0 1 0,0 0 1,0 0-1,0-1 0,1 1 0,-1 0 1,1-1-1,0 1 0,0-1 0,0 1 0,1 0 1,-1-1-1,1 1 0,-1 0 0,1-1 1,0 1-1,1 0 0,-1 0 0,0 0 1,1 0-1,0 0 0,0 0 0,0 0 1,0 0-1,0 1 0,0-1 0,1 1 1,-1 0-1,1 0 0,4-3 0,-2 1-67,0 1 0,0 0 1,1 0-1,-1 0 0,1 0 0,0 1 0,0 0 0,0 0 0,0 1 0,0 0 0,1 0 0,-1 0 0,0 1 1,0 0-1,1 0 0,-1 1 0,11 1 0,-7 2-192,0-1-1,0 2 1,-1-1 0,0 1 0,0 1-1,0 0 1,-1 0 0,13 12-1,12 17-1653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34.7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101 42 14723,'-101'-40'5953,"113"46"-3448,7 4-785,14-8-439,19 1-193,1-6-600,3-6-208,-8 5-304,-5-3-320,-9 7-1224,-10 0-985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35.1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30 321 13035,'0'-5'6745,"-8"-21"-1104,-2-10-3152,0-19-1433,9-3-296,1-3-1208,0 11-600,5 21-1873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38.4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44 339 11699,'-34'33'3424,"27"-28"1323,5-24-3662,1 0 1,1 0 0,2-19 0,22-107 24,-12 83-754,-5 25-235,-7 37-116,0-1-1,0 1 1,0-1-1,0 1 1,0-1-1,0 1 0,0-1 1,0 1-1,0-1 1,1 1-1,-1-1 1,0 1-1,0-1 1,0 1-1,1 0 1,-1-1-1,0 1 1,1-1-1,-1 1 1,0 0-1,1-1 1,-1 1-1,0-1 0,1 1 1,-1 0-1,1 0 1,-1-1-1,0 1 1,1 0-1,-1 0 1,1 0-1,-1-1 1,1 1-1,-1 0 1,1 0-1,-1 0 1,1 0-1,-1 0 1,1 0-1,-1 0 0,1 0 1,-1 0-1,1 0 1,-1 0-1,1 0 1,-1 0-1,1 1 1,-1-1-1,1 0 1,-1 0-1,1 1 1,-1-1-1,0 0 1,1 0-1,-1 1 1,1-1-1,-1 0 0,0 1 1,1-1-1,-1 1 1,22 30 189,-18-24-154,0-1-16,1 0 0,-1-1 0,1 1 1,0-1-1,10 9 0,-13-13-23,0 1 1,0-1-1,0 0 1,0 0-1,0 0 0,0 0 1,0 0-1,1-1 1,-1 1-1,0 0 0,1-1 1,-1 0-1,0 0 1,1 1-1,-1-2 0,0 1 1,1 0-1,-1 0 1,0-1-1,1 1 1,-1-1-1,3-1 0,4-3-13,0-1 0,0 0 0,-1 0 0,0-1 0,0 0 1,-1 0-1,0-1 0,0 0 0,0 0 0,8-16 0,-3 7 23,-12 16-2,1 1 0,-1 0 0,0-1 0,0 1-1,0 0 1,0-1 0,0 1 0,1 0 0,-1-1-1,0 1 1,0 0 0,0-1 0,1 1 0,-1 0-1,0 0 1,1 0 0,-1-1 0,0 1 0,0 0 0,1 0-1,-1 0 1,0-1 0,1 1 0,-1 0 0,0 0-1,1 0 1,-1 0 0,1 0 0,-1 0 0,0 0-1,1 0 1,-1 0 0,0 0 0,1 0 0,1 13 275,-6 19 113,-10 26 52,8-41-528,1 1 0,1 0 0,1 0 0,1 0 0,0 0-1,1 0 1,1 0 0,3 19 0,13 21-1479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39.4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1 12203,'-2'16'4921,"-21"25"-2777,25 13-432,-2-12-295,0 5-137,21-10-568,-8-7-200,13-6-336,-2-8-64,12-9-184,-3-14-120,1-9-568,3-8-464,-11-12-648,-3 7-209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39.8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0 14491,'16'7'5585,"17"1"-3968,0-7-361,7 3-440,2-4-264,1 4-560,-8-4-472,-12-1-1376,-7 1-2025</inkml:trace>
  <inkml:trace contextRef="#ctx0" brushRef="#br0" timeOffset="1">1 215 14963,'19'-5'5801,"17"-2"-4384,18 2-321,-2-4-648,-4 5-744,-2 6-1456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42.3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81 360 11827,'-66'32'4142,"65"-31"-4059,0-1 1,0 1-1,0-1 1,0 1-1,1 0 0,-1-1 1,0 1-1,0 0 1,1-1-1,-1 1 1,0 0-1,1 0 0,-1 0 1,0 0-1,1 0 1,-1 0-1,1 0 1,0 0-1,-1 0 1,1 0-1,0 0 0,0 0 1,-1 0-1,1 0 1,0 0-1,0 0 1,0 0-1,0 0 1,0 0-1,1 0 0,-1 0 1,0 0-1,0 0 1,1 1-1,-1-1 1,1 1-1,7 0 62,1 0-1,-1 0 1,1 0 0,-1-1 0,1 0-1,0-1 1,-1 0 0,1-1-1,10-1 1,13 0-20,0-2 0,1-1-1,-2-1 1,1-2 0,-1-1 0,0-2-1,-1 0 1,34-20 0,-59 29-92,0-1 1,0-1-1,0 1 1,0-1-1,-1 0 1,1 0-1,-1 0 1,0 0-1,0-1 1,-1 0-1,1 1 0,-1-1 1,0-1-1,-1 1 1,1 0-1,3-11 1,-6 11 42,1 0 0,-1 1 0,0-1-1,0 1 1,0-1 0,-1 1 0,0-1 0,0 1 0,0-1 0,0 1 0,-1-1 0,1 1 0,-1 0 0,0 0 0,-1 0 0,1 0-1,-1 0 1,1 1 0,-1-1 0,0 1 0,-6-6 0,-5-2 296,0 0 1,0 1-1,-1 0 0,-1 1 0,-19-8 1,-21-13 863,56 30-1223,0 0 1,0 0-1,-1 0 0,1 0 0,0-1 0,0 1 1,-1 0-1,1 0 0,0 0 0,0 0 0,0-1 1,-1 1-1,1 0 0,0 0 0,0 0 0,0-1 1,0 1-1,0 0 0,-1 0 0,1 0 0,0-1 1,0 1-1,0 0 0,0 0 0,0-1 0,0 1 1,0 0-1,0 0 0,0-1 0,0 1 0,0 0 1,0-1-1,0 1 0,0 0 0,0 0 0,0-1 1,0 1-1,0 0 0,1 0 0,-1 0 0,0-1 1,0 1-1,0 0 0,0 0 0,0-1 0,1 1 1,15-10 175,23-4-305,-7 5-185,-15 3-296,1 1-1,-1 1 0,1 0 0,0 2 0,23-2 0,16 9-1946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42.6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1 14659,'90'11'5689,"-105"20"-4112,-4 8-417,1 18-528,-3-5-184,4-1-296,6 1-24,6-18-352,5-2-312,10-14-752,-2-8-441,16-17-679,-4-7-889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43.0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408 12 10978,'5'0'5329,"-3"-12"-2120,-9 17-872,-1 15-257,-11 20-816,-4 16-439,2 12-513,-2 4-144,5-17-520,7 0-305,3-18-1223,3-11-616</inkml:trace>
  <inkml:trace contextRef="#ctx0" brushRef="#br0" timeOffset="1">0 251 13579,'5'0'5641,"13"-8"-3056,7 6-977,23-3-768,9-1-168,7 6-648,10 1-480,-15 4-1096,-2 2-785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43.3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1 230 11386,'13'47'3953,"-12"-47"-3856,-1 1 0,1 0-1,0-1 1,-1 1 0,1-1 0,0 0-1,0 1 1,0-1 0,-1 0-1,1 1 1,0-1 0,0 0-1,0 0 1,0 0 0,0 1 0,-1-1-1,1 0 1,0 0 0,0 0-1,0-1 1,0 1 0,0 0-1,0 0 1,-1 0 0,1-1 0,0 1-1,0 0 1,0-1 0,-1 1-1,1-1 1,0 1 0,0-1 0,0 0-1,28-17 986,-28 17-943,6-6 105,0 0 0,-1 0 0,0-1 0,0 0 0,0 0 0,-1 0 0,0 0-1,-1-1 1,0 0 0,5-15 0,12-24 762,-9 22-423,-7 15-212,0 0-1,1 0 0,0 1 0,1 0 0,7-10 1,-13 20-344,-1-1-1,0 0 1,1 1 0,-1-1 0,1 1 0,-1 0 0,1-1 0,-1 1 0,1-1-1,-1 1 1,1 0 0,-1-1 0,1 1 0,-1 0 0,1 0 0,0-1 0,-1 1 0,1 0-1,0 0 1,-1 0 0,1 0 0,-1 0 0,1 0 0,0 0 0,-1 0 0,1 0-1,0 0 1,-1 0 0,1 0 0,0 0 0,-1 1 0,1-1 0,-1 0 0,1 0 0,-1 1-1,1-1 1,0 0 0,-1 1 0,1-1 0,-1 0 0,1 1 0,-1-1 0,0 1 0,1-1-1,-1 1 1,1-1 0,-1 1 0,0 0 0,0-1 0,1 1 0,-1 0 0,14 39 428,-12-33-403,11 35-632,28 59 0,3-9-3133,-43-89 3540,14 30-2032</inkml:trace>
  <inkml:trace contextRef="#ctx0" brushRef="#br0" timeOffset="1">89 223 11578,'5'-3'5810,"-2"-8"-1281,23 9-2689,-3-8-1160,19 7-200,10 0-976,2 1-672,7 7-4001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3:44.7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44 364 12811,'-6'-4'7407,"5"4"-7260,0 0 0,0-1 0,1 1 0,-1 0 0,0-1 0,1 1 0,-1-1 0,0 1 0,1-1 0,-1 1-1,1-1 1,-1 1 0,1-1 0,-1 1 0,1-1 0,-1 0 0,1 1 0,0-1 0,-1 0 0,1-1 0,-4-5-30,0 0 0,1 0-1,0-1 1,0 1 0,1-1 0,0 0 0,0 0 0,1 0 0,0 0 0,0 0 0,1 0 0,0 0 0,1 0 0,0 0 0,0 0 0,0 0-1,1 0 1,0 1 0,1-1 0,0 1 0,0-1 0,0 1 0,1 0 0,9-13 0,-3 6-42,0 1 0,0 0 0,1 1 0,1 0 0,0 0 0,22-15 0,-28 22-78,1 1 1,0-1 0,0 1-1,0 0 1,0 1-1,1 0 1,0 0 0,-1 1-1,1 0 1,0 0 0,0 0-1,0 1 1,0 1-1,0-1 1,14 2 0,-21-1-2,1 0 0,-1 1 0,0-1 0,1 0 0,-1 1 1,0-1-1,0 0 0,1 1 0,-1 0 0,0-1 0,0 1 1,0 0-1,0 0 0,0-1 0,0 1 0,0 0 0,0 0 1,0 0-1,0 0 0,0 0 0,-1 1 0,1-1 0,0 0 0,-1 0 1,1 0-1,-1 1 0,1-1 0,-1 0 0,0 0 0,1 1 1,-1-1-1,0 0 0,0 1 0,0-1 0,0 1 0,0-1 0,0 0 1,0 1-1,-1-1 0,1 0 0,0 0 0,-1 1 0,1-1 1,-1 0-1,1 0 0,-2 2 0,-1 4-3,0-1 0,-1 0 0,0 0 0,0 0 1,0 0-1,0-1 0,-1 0 0,-7 7 0,6-7 18,-11 9 102,0 0 0,-1-1 0,0-1 0,-24 11 0,28-18 15,5-2 127,1 1-1,-1-1 0,1 1 0,-10 7 1,17-10-224,0-1 0,0 1 0,0-1 0,1 1 0,-1-1 0,0 1-1,1 0 1,-1-1 0,1 1 0,-1 0 0,0 0 0,1-1 0,-1 1 0,1 0 0,0 0 0,-1 0 0,1 0 0,0 0 0,0-1 0,-1 1 0,1 0 0,0 0 0,0 0 0,0 0 0,0 0 0,0 0 0,0 0 0,0 0 0,0 0 0,1 0 0,-1 0 0,0-1 0,1 1 0,-1 0 0,0 0 0,1 0 0,-1 0 0,1-1 0,-1 1 0,1 0 0,0 0 0,-1-1 0,1 1 0,0-1 0,-1 1 0,1 0 0,0-1 0,0 1 0,1 0 0,13 9-76,0-1 0,1 0-1,0-2 1,1 1 0,0-2 0,0 0 0,0-1 0,0-1 0,1-1 0,26 2 0,-36-5-329,-1 0 0,0 0 1,0-1-1,0 0 1,-1-1-1,1 1 0,0-1 1,0 0-1,-1-1 1,1 0-1,-1 0 0,0 0 1,0-1-1,0 0 0,0 0 1,-1-1-1,0 1 1,0-1-1,8-9 0,2-3-1057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4899-E4B5-4481-F3EF-C7F91648A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B54D8-BEBF-112B-3DE3-444249E48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FC181-50BA-31D9-2B04-A1AEF4F9B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232-2FDA-49E8-8AB7-995FEB60CE0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E5059-F917-E208-49F5-1FB493972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58277-A695-47DB-1C79-DDF70A5C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319C3-29AD-47CD-818D-23A2DD658CC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95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F7733-C358-16E8-DAE3-3D343799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85D240-4A51-AD33-792E-B609CB0AB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CFD57-DE53-30F0-C00A-2C954D9AC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232-2FDA-49E8-8AB7-995FEB60CE0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28BE3-3DAF-00CB-958A-29F2CECA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8C623-23F0-B278-84BE-53A56F29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319C3-29AD-47CD-818D-23A2DD658CC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2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2CEC93-9165-0D56-3868-D274C267BE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41EFE8-4079-3860-BDF1-9C2E15BB0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7B222-6A81-6B33-0896-341C4CEB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232-2FDA-49E8-8AB7-995FEB60CE0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9AB14-B571-A9B7-95EE-D0B53CBB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4AB2A-4FF0-B170-4E9D-71E4C565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319C3-29AD-47CD-818D-23A2DD658CC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2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6994-A19F-97B2-C061-BFEA8DE73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8535D-0B4C-8467-1447-FC69B1939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99A84-A0E1-FDDB-3550-374169DEF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232-2FDA-49E8-8AB7-995FEB60CE0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5946F-1003-7346-64D1-13451564A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51EC8-8607-8CA1-19C5-8945C3CA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319C3-29AD-47CD-818D-23A2DD658CC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86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E3A32-B328-8825-5969-F2897F3DB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C8996-B71B-6026-BA10-1EF8BE09D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00F16-44DD-A636-F3C6-2827C1238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232-2FDA-49E8-8AB7-995FEB60CE0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A38F2-B6B3-D41C-2C8C-8FF4953E8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90D93-1450-0532-5371-672A273D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319C3-29AD-47CD-818D-23A2DD658CC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83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FCEE-7C8A-1D09-99A9-06D736EE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99779-A32A-259D-97BF-103503C956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BD249-A468-5775-C1B6-CCE0B03A5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755F7-80D2-101F-4880-7EBA5E2B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232-2FDA-49E8-8AB7-995FEB60CE0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6D198-C4FA-C0FB-79F3-870370D94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47618-CB1A-DF81-A136-ABB8FAEAC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319C3-29AD-47CD-818D-23A2DD658CC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9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4996-7DCF-B0E7-6336-3CD29074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F289F-FD39-F7C4-5D47-E9A795247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9B232-2E30-036A-EACE-C8C4A138C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8A1BAD-ED5A-33F8-2E55-48C74006A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8B1403-4587-DDE4-E445-EE8852A64C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0F3F5-2776-C20B-38CD-E3C667928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232-2FDA-49E8-8AB7-995FEB60CE0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AAA3A1-2F32-89FF-2F16-D70E8D61C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A2D547-FF39-301D-B1B2-FBE4C48F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319C3-29AD-47CD-818D-23A2DD658CC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9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1CEA-EBBD-FFBA-2D93-B074CD56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34E817-8B63-EBED-BC75-7EA7F143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232-2FDA-49E8-8AB7-995FEB60CE0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FAF0C-4108-2D21-35D8-1D4A35502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7017A-DD91-30B3-91D5-71A4BE3C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319C3-29AD-47CD-818D-23A2DD658CC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6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D8BB3-525D-6EE8-39A9-407BAA87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232-2FDA-49E8-8AB7-995FEB60CE0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200D7-88B5-313C-F234-C962A4E6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D2B79-3D89-6E48-115A-FBB4D063A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319C3-29AD-47CD-818D-23A2DD658CC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23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8623-0E68-3A64-E016-15933FD9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CF51-D686-1816-B70F-DAECD5399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AF3BB-1D9B-D269-0691-596A4F716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60B1C-F115-BB65-E05D-5C574CE6F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232-2FDA-49E8-8AB7-995FEB60CE0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B7B53-21C2-251C-DFAB-ADA0A354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08883-404B-9B51-B60A-5EBBCE12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319C3-29AD-47CD-818D-23A2DD658CC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72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7617-0676-5C8B-88C7-D88EC3B47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017624-4880-D384-48F1-27B5C5F238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98339-402C-8B49-8970-E7C4B573D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B1655-1A93-4190-BF82-910AD31C0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4232-2FDA-49E8-8AB7-995FEB60CE0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7C4B44-E461-53C9-2122-91B5607A7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B9A3E-3980-2905-49BD-48E24802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319C3-29AD-47CD-818D-23A2DD658CC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1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14F3F-4ADC-3056-ABA7-9A83B065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AC0BE-FA7B-CB99-95A4-14DF49255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E2196-84F1-6C32-D163-FE8713AD2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4232-2FDA-49E8-8AB7-995FEB60CE0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74E80-75F6-5181-31F6-47D0648784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7431B-2DBB-78EA-84DC-7FAA472F4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319C3-29AD-47CD-818D-23A2DD658CC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6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image" Target="../media/image31.png"/><Relationship Id="rId84" Type="http://schemas.openxmlformats.org/officeDocument/2006/relationships/customXml" Target="../ink/ink42.xml"/><Relationship Id="rId138" Type="http://schemas.openxmlformats.org/officeDocument/2006/relationships/image" Target="../media/image69.png"/><Relationship Id="rId159" Type="http://schemas.openxmlformats.org/officeDocument/2006/relationships/customXml" Target="../ink/ink79.xml"/><Relationship Id="rId170" Type="http://schemas.openxmlformats.org/officeDocument/2006/relationships/image" Target="../media/image85.png"/><Relationship Id="rId191" Type="http://schemas.openxmlformats.org/officeDocument/2006/relationships/customXml" Target="../ink/ink94.xml"/><Relationship Id="rId205" Type="http://schemas.openxmlformats.org/officeDocument/2006/relationships/customXml" Target="../ink/ink101.xml"/><Relationship Id="rId226" Type="http://schemas.openxmlformats.org/officeDocument/2006/relationships/image" Target="../media/image114.png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customXml" Target="../ink/ink74.xml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160" Type="http://schemas.openxmlformats.org/officeDocument/2006/relationships/image" Target="../media/image80.png"/><Relationship Id="rId181" Type="http://schemas.openxmlformats.org/officeDocument/2006/relationships/customXml" Target="../ink/ink89.xml"/><Relationship Id="rId216" Type="http://schemas.openxmlformats.org/officeDocument/2006/relationships/image" Target="../media/image109.png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customXml" Target="../ink/ink69.xml"/><Relationship Id="rId85" Type="http://schemas.openxmlformats.org/officeDocument/2006/relationships/image" Target="../media/image42.png"/><Relationship Id="rId150" Type="http://schemas.openxmlformats.org/officeDocument/2006/relationships/image" Target="../media/image75.png"/><Relationship Id="rId171" Type="http://schemas.openxmlformats.org/officeDocument/2006/relationships/customXml" Target="../ink/ink85.xml"/><Relationship Id="rId192" Type="http://schemas.openxmlformats.org/officeDocument/2006/relationships/image" Target="../media/image97.png"/><Relationship Id="rId206" Type="http://schemas.openxmlformats.org/officeDocument/2006/relationships/image" Target="../media/image104.png"/><Relationship Id="rId227" Type="http://schemas.openxmlformats.org/officeDocument/2006/relationships/customXml" Target="../ink/ink112.xml"/><Relationship Id="rId12" Type="http://schemas.openxmlformats.org/officeDocument/2006/relationships/customXml" Target="../ink/ink6.xml"/><Relationship Id="rId33" Type="http://schemas.openxmlformats.org/officeDocument/2006/relationships/image" Target="../media/image16.png"/><Relationship Id="rId108" Type="http://schemas.openxmlformats.org/officeDocument/2006/relationships/customXml" Target="../ink/ink54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5" Type="http://schemas.openxmlformats.org/officeDocument/2006/relationships/image" Target="../media/image37.png"/><Relationship Id="rId96" Type="http://schemas.openxmlformats.org/officeDocument/2006/relationships/customXml" Target="../ink/ink48.xml"/><Relationship Id="rId140" Type="http://schemas.openxmlformats.org/officeDocument/2006/relationships/image" Target="../media/image70.png"/><Relationship Id="rId161" Type="http://schemas.openxmlformats.org/officeDocument/2006/relationships/customXml" Target="../ink/ink80.xml"/><Relationship Id="rId182" Type="http://schemas.openxmlformats.org/officeDocument/2006/relationships/image" Target="../media/image92.png"/><Relationship Id="rId217" Type="http://schemas.openxmlformats.org/officeDocument/2006/relationships/customXml" Target="../ink/ink107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5" Type="http://schemas.openxmlformats.org/officeDocument/2006/relationships/image" Target="../media/image32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customXml" Target="../ink/ink75.xml"/><Relationship Id="rId172" Type="http://schemas.openxmlformats.org/officeDocument/2006/relationships/image" Target="../media/image86.png"/><Relationship Id="rId193" Type="http://schemas.openxmlformats.org/officeDocument/2006/relationships/customXml" Target="../ink/ink95.xml"/><Relationship Id="rId207" Type="http://schemas.openxmlformats.org/officeDocument/2006/relationships/customXml" Target="../ink/ink102.xml"/><Relationship Id="rId228" Type="http://schemas.openxmlformats.org/officeDocument/2006/relationships/image" Target="../media/image115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141" Type="http://schemas.openxmlformats.org/officeDocument/2006/relationships/customXml" Target="../ink/ink70.xml"/><Relationship Id="rId7" Type="http://schemas.openxmlformats.org/officeDocument/2006/relationships/image" Target="../media/image3.png"/><Relationship Id="rId162" Type="http://schemas.openxmlformats.org/officeDocument/2006/relationships/image" Target="../media/image81.png"/><Relationship Id="rId183" Type="http://schemas.openxmlformats.org/officeDocument/2006/relationships/customXml" Target="../ink/ink90.xml"/><Relationship Id="rId218" Type="http://schemas.openxmlformats.org/officeDocument/2006/relationships/image" Target="../media/image110.png"/><Relationship Id="rId24" Type="http://schemas.openxmlformats.org/officeDocument/2006/relationships/customXml" Target="../ink/ink12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31" Type="http://schemas.openxmlformats.org/officeDocument/2006/relationships/image" Target="../media/image65.png"/><Relationship Id="rId152" Type="http://schemas.openxmlformats.org/officeDocument/2006/relationships/image" Target="../media/image76.png"/><Relationship Id="rId173" Type="http://schemas.openxmlformats.org/officeDocument/2006/relationships/customXml" Target="../ink/ink86.xml"/><Relationship Id="rId194" Type="http://schemas.openxmlformats.org/officeDocument/2006/relationships/image" Target="../media/image98.png"/><Relationship Id="rId208" Type="http://schemas.openxmlformats.org/officeDocument/2006/relationships/image" Target="../media/image89.png"/><Relationship Id="rId14" Type="http://schemas.openxmlformats.org/officeDocument/2006/relationships/customXml" Target="../ink/ink7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image" Target="../media/image71.png"/><Relationship Id="rId163" Type="http://schemas.openxmlformats.org/officeDocument/2006/relationships/customXml" Target="../ink/ink81.xml"/><Relationship Id="rId184" Type="http://schemas.openxmlformats.org/officeDocument/2006/relationships/image" Target="../media/image93.png"/><Relationship Id="rId219" Type="http://schemas.openxmlformats.org/officeDocument/2006/relationships/customXml" Target="../ink/ink108.xml"/><Relationship Id="rId3" Type="http://schemas.openxmlformats.org/officeDocument/2006/relationships/image" Target="../media/image1.png"/><Relationship Id="rId214" Type="http://schemas.openxmlformats.org/officeDocument/2006/relationships/image" Target="../media/image108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137" Type="http://schemas.openxmlformats.org/officeDocument/2006/relationships/customXml" Target="../ink/ink68.xml"/><Relationship Id="rId158" Type="http://schemas.openxmlformats.org/officeDocument/2006/relationships/image" Target="../media/image79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image" Target="../media/image1.tmp"/><Relationship Id="rId153" Type="http://schemas.openxmlformats.org/officeDocument/2006/relationships/customXml" Target="../ink/ink76.xml"/><Relationship Id="rId174" Type="http://schemas.openxmlformats.org/officeDocument/2006/relationships/image" Target="../media/image87.png"/><Relationship Id="rId179" Type="http://schemas.openxmlformats.org/officeDocument/2006/relationships/customXml" Target="../ink/ink88.xml"/><Relationship Id="rId195" Type="http://schemas.openxmlformats.org/officeDocument/2006/relationships/customXml" Target="../ink/ink96.xml"/><Relationship Id="rId209" Type="http://schemas.openxmlformats.org/officeDocument/2006/relationships/customXml" Target="../ink/ink103.xml"/><Relationship Id="rId190" Type="http://schemas.openxmlformats.org/officeDocument/2006/relationships/image" Target="../media/image96.png"/><Relationship Id="rId204" Type="http://schemas.openxmlformats.org/officeDocument/2006/relationships/image" Target="../media/image103.png"/><Relationship Id="rId220" Type="http://schemas.openxmlformats.org/officeDocument/2006/relationships/image" Target="../media/image111.png"/><Relationship Id="rId225" Type="http://schemas.openxmlformats.org/officeDocument/2006/relationships/customXml" Target="../ink/ink111.xml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customXml" Target="../ink/ink71.xml"/><Relationship Id="rId148" Type="http://schemas.openxmlformats.org/officeDocument/2006/relationships/image" Target="../media/image74.png"/><Relationship Id="rId164" Type="http://schemas.openxmlformats.org/officeDocument/2006/relationships/image" Target="../media/image82.png"/><Relationship Id="rId169" Type="http://schemas.openxmlformats.org/officeDocument/2006/relationships/customXml" Target="../ink/ink84.xml"/><Relationship Id="rId185" Type="http://schemas.openxmlformats.org/officeDocument/2006/relationships/customXml" Target="../ink/ink91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80" Type="http://schemas.openxmlformats.org/officeDocument/2006/relationships/image" Target="../media/image66.png"/><Relationship Id="rId210" Type="http://schemas.openxmlformats.org/officeDocument/2006/relationships/image" Target="../media/image106.png"/><Relationship Id="rId215" Type="http://schemas.openxmlformats.org/officeDocument/2006/relationships/customXml" Target="../ink/ink106.xml"/><Relationship Id="rId26" Type="http://schemas.openxmlformats.org/officeDocument/2006/relationships/customXml" Target="../ink/ink13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customXml" Target="../ink/ink66.xml"/><Relationship Id="rId154" Type="http://schemas.openxmlformats.org/officeDocument/2006/relationships/image" Target="../media/image77.png"/><Relationship Id="rId175" Type="http://schemas.openxmlformats.org/officeDocument/2006/relationships/customXml" Target="../ink/ink87.xml"/><Relationship Id="rId196" Type="http://schemas.openxmlformats.org/officeDocument/2006/relationships/image" Target="../media/image99.png"/><Relationship Id="rId200" Type="http://schemas.openxmlformats.org/officeDocument/2006/relationships/image" Target="../media/image101.png"/><Relationship Id="rId16" Type="http://schemas.openxmlformats.org/officeDocument/2006/relationships/customXml" Target="../ink/ink8.xml"/><Relationship Id="rId221" Type="http://schemas.openxmlformats.org/officeDocument/2006/relationships/customXml" Target="../ink/ink109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image" Target="../media/image72.png"/><Relationship Id="rId90" Type="http://schemas.openxmlformats.org/officeDocument/2006/relationships/customXml" Target="../ink/ink45.xml"/><Relationship Id="rId165" Type="http://schemas.openxmlformats.org/officeDocument/2006/relationships/customXml" Target="../ink/ink82.xml"/><Relationship Id="rId186" Type="http://schemas.openxmlformats.org/officeDocument/2006/relationships/image" Target="../media/image94.png"/><Relationship Id="rId211" Type="http://schemas.openxmlformats.org/officeDocument/2006/relationships/customXml" Target="../ink/ink104.xml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image" Target="../media/image67.png"/><Relationship Id="rId80" Type="http://schemas.openxmlformats.org/officeDocument/2006/relationships/customXml" Target="../ink/ink40.xml"/><Relationship Id="rId155" Type="http://schemas.openxmlformats.org/officeDocument/2006/relationships/customXml" Target="../ink/ink77.xml"/><Relationship Id="rId176" Type="http://schemas.openxmlformats.org/officeDocument/2006/relationships/image" Target="../media/image88.png"/><Relationship Id="rId197" Type="http://schemas.openxmlformats.org/officeDocument/2006/relationships/customXml" Target="../ink/ink97.xml"/><Relationship Id="rId201" Type="http://schemas.openxmlformats.org/officeDocument/2006/relationships/customXml" Target="../ink/ink99.xml"/><Relationship Id="rId222" Type="http://schemas.openxmlformats.org/officeDocument/2006/relationships/image" Target="../media/image112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customXml" Target="../ink/ink72.xml"/><Relationship Id="rId166" Type="http://schemas.openxmlformats.org/officeDocument/2006/relationships/image" Target="../media/image83.png"/><Relationship Id="rId187" Type="http://schemas.openxmlformats.org/officeDocument/2006/relationships/customXml" Target="../ink/ink92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7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customXml" Target="../ink/ink67.xml"/><Relationship Id="rId156" Type="http://schemas.openxmlformats.org/officeDocument/2006/relationships/image" Target="../media/image78.png"/><Relationship Id="rId177" Type="http://schemas.openxmlformats.org/officeDocument/2006/relationships/image" Target="../media/image2.tmp"/><Relationship Id="rId198" Type="http://schemas.openxmlformats.org/officeDocument/2006/relationships/image" Target="../media/image100.png"/><Relationship Id="rId202" Type="http://schemas.openxmlformats.org/officeDocument/2006/relationships/image" Target="../media/image102.png"/><Relationship Id="rId223" Type="http://schemas.openxmlformats.org/officeDocument/2006/relationships/customXml" Target="../ink/ink110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image" Target="../media/image73.png"/><Relationship Id="rId167" Type="http://schemas.openxmlformats.org/officeDocument/2006/relationships/customXml" Target="../ink/ink83.xml"/><Relationship Id="rId188" Type="http://schemas.openxmlformats.org/officeDocument/2006/relationships/image" Target="../media/image95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customXml" Target="../ink/ink105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image" Target="../media/image68.png"/><Relationship Id="rId157" Type="http://schemas.openxmlformats.org/officeDocument/2006/relationships/customXml" Target="../ink/ink78.xml"/><Relationship Id="rId178" Type="http://schemas.openxmlformats.org/officeDocument/2006/relationships/image" Target="../media/image3.tmp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customXml" Target="../ink/ink98.xml"/><Relationship Id="rId203" Type="http://schemas.openxmlformats.org/officeDocument/2006/relationships/customXml" Target="../ink/ink100.xml"/><Relationship Id="rId19" Type="http://schemas.openxmlformats.org/officeDocument/2006/relationships/image" Target="../media/image9.png"/><Relationship Id="rId224" Type="http://schemas.openxmlformats.org/officeDocument/2006/relationships/image" Target="../media/image113.png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customXml" Target="../ink/ink73.xml"/><Relationship Id="rId168" Type="http://schemas.openxmlformats.org/officeDocument/2006/relationships/image" Target="../media/image84.png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customXml" Target="../ink/ink9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3.png"/><Relationship Id="rId21" Type="http://schemas.openxmlformats.org/officeDocument/2006/relationships/customXml" Target="../ink/ink335.xml"/><Relationship Id="rId42" Type="http://schemas.openxmlformats.org/officeDocument/2006/relationships/image" Target="../media/image255.png"/><Relationship Id="rId63" Type="http://schemas.openxmlformats.org/officeDocument/2006/relationships/customXml" Target="../ink/ink356.xml"/><Relationship Id="rId84" Type="http://schemas.openxmlformats.org/officeDocument/2006/relationships/image" Target="../media/image276.png"/><Relationship Id="rId138" Type="http://schemas.openxmlformats.org/officeDocument/2006/relationships/customXml" Target="../ink/ink392.xml"/><Relationship Id="rId159" Type="http://schemas.openxmlformats.org/officeDocument/2006/relationships/customXml" Target="../ink/ink402.xml"/><Relationship Id="rId107" Type="http://schemas.openxmlformats.org/officeDocument/2006/relationships/image" Target="../media/image288.png"/><Relationship Id="rId11" Type="http://schemas.openxmlformats.org/officeDocument/2006/relationships/customXml" Target="../ink/ink330.xml"/><Relationship Id="rId32" Type="http://schemas.openxmlformats.org/officeDocument/2006/relationships/image" Target="../media/image250.png"/><Relationship Id="rId53" Type="http://schemas.openxmlformats.org/officeDocument/2006/relationships/customXml" Target="../ink/ink351.xml"/><Relationship Id="rId74" Type="http://schemas.openxmlformats.org/officeDocument/2006/relationships/image" Target="../media/image271.png"/><Relationship Id="rId128" Type="http://schemas.openxmlformats.org/officeDocument/2006/relationships/customXml" Target="../ink/ink387.xml"/><Relationship Id="rId149" Type="http://schemas.openxmlformats.org/officeDocument/2006/relationships/customXml" Target="../ink/ink397.xml"/><Relationship Id="rId5" Type="http://schemas.openxmlformats.org/officeDocument/2006/relationships/customXml" Target="../ink/ink327.xml"/><Relationship Id="rId95" Type="http://schemas.openxmlformats.org/officeDocument/2006/relationships/customXml" Target="../ink/ink372.xml"/><Relationship Id="rId160" Type="http://schemas.openxmlformats.org/officeDocument/2006/relationships/image" Target="../media/image235.png"/><Relationship Id="rId22" Type="http://schemas.openxmlformats.org/officeDocument/2006/relationships/image" Target="../media/image245.png"/><Relationship Id="rId43" Type="http://schemas.openxmlformats.org/officeDocument/2006/relationships/customXml" Target="../ink/ink346.xml"/><Relationship Id="rId64" Type="http://schemas.openxmlformats.org/officeDocument/2006/relationships/image" Target="../media/image266.png"/><Relationship Id="rId118" Type="http://schemas.openxmlformats.org/officeDocument/2006/relationships/customXml" Target="../ink/ink382.xml"/><Relationship Id="rId139" Type="http://schemas.openxmlformats.org/officeDocument/2006/relationships/image" Target="../media/image304.png"/><Relationship Id="rId85" Type="http://schemas.openxmlformats.org/officeDocument/2006/relationships/customXml" Target="../ink/ink367.xml"/><Relationship Id="rId150" Type="http://schemas.openxmlformats.org/officeDocument/2006/relationships/image" Target="../media/image230.png"/><Relationship Id="rId12" Type="http://schemas.openxmlformats.org/officeDocument/2006/relationships/image" Target="../media/image240.png"/><Relationship Id="rId17" Type="http://schemas.openxmlformats.org/officeDocument/2006/relationships/customXml" Target="../ink/ink333.xml"/><Relationship Id="rId33" Type="http://schemas.openxmlformats.org/officeDocument/2006/relationships/customXml" Target="../ink/ink341.xml"/><Relationship Id="rId38" Type="http://schemas.openxmlformats.org/officeDocument/2006/relationships/image" Target="../media/image253.png"/><Relationship Id="rId59" Type="http://schemas.openxmlformats.org/officeDocument/2006/relationships/customXml" Target="../ink/ink354.xml"/><Relationship Id="rId103" Type="http://schemas.openxmlformats.org/officeDocument/2006/relationships/image" Target="../media/image286.png"/><Relationship Id="rId108" Type="http://schemas.openxmlformats.org/officeDocument/2006/relationships/customXml" Target="../ink/ink378.xml"/><Relationship Id="rId124" Type="http://schemas.openxmlformats.org/officeDocument/2006/relationships/customXml" Target="../ink/ink385.xml"/><Relationship Id="rId129" Type="http://schemas.openxmlformats.org/officeDocument/2006/relationships/image" Target="../media/image299.png"/><Relationship Id="rId54" Type="http://schemas.openxmlformats.org/officeDocument/2006/relationships/image" Target="../media/image261.png"/><Relationship Id="rId70" Type="http://schemas.openxmlformats.org/officeDocument/2006/relationships/image" Target="../media/image269.png"/><Relationship Id="rId75" Type="http://schemas.openxmlformats.org/officeDocument/2006/relationships/customXml" Target="../ink/ink362.xml"/><Relationship Id="rId91" Type="http://schemas.openxmlformats.org/officeDocument/2006/relationships/customXml" Target="../ink/ink370.xml"/><Relationship Id="rId96" Type="http://schemas.openxmlformats.org/officeDocument/2006/relationships/image" Target="../media/image282.png"/><Relationship Id="rId140" Type="http://schemas.openxmlformats.org/officeDocument/2006/relationships/customXml" Target="../ink/ink393.xml"/><Relationship Id="rId145" Type="http://schemas.openxmlformats.org/officeDocument/2006/relationships/customXml" Target="../ink/ink395.xml"/><Relationship Id="rId161" Type="http://schemas.openxmlformats.org/officeDocument/2006/relationships/customXml" Target="../ink/ink403.xml"/><Relationship Id="rId166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23" Type="http://schemas.openxmlformats.org/officeDocument/2006/relationships/customXml" Target="../ink/ink336.xml"/><Relationship Id="rId28" Type="http://schemas.openxmlformats.org/officeDocument/2006/relationships/image" Target="../media/image248.png"/><Relationship Id="rId49" Type="http://schemas.openxmlformats.org/officeDocument/2006/relationships/customXml" Target="../ink/ink349.xml"/><Relationship Id="rId119" Type="http://schemas.openxmlformats.org/officeDocument/2006/relationships/image" Target="../media/image294.png"/><Relationship Id="rId44" Type="http://schemas.openxmlformats.org/officeDocument/2006/relationships/image" Target="../media/image256.png"/><Relationship Id="rId60" Type="http://schemas.openxmlformats.org/officeDocument/2006/relationships/image" Target="../media/image264.png"/><Relationship Id="rId65" Type="http://schemas.openxmlformats.org/officeDocument/2006/relationships/customXml" Target="../ink/ink357.xml"/><Relationship Id="rId81" Type="http://schemas.openxmlformats.org/officeDocument/2006/relationships/customXml" Target="../ink/ink365.xml"/><Relationship Id="rId86" Type="http://schemas.openxmlformats.org/officeDocument/2006/relationships/image" Target="../media/image277.png"/><Relationship Id="rId130" Type="http://schemas.openxmlformats.org/officeDocument/2006/relationships/customXml" Target="../ink/ink388.xml"/><Relationship Id="rId135" Type="http://schemas.openxmlformats.org/officeDocument/2006/relationships/image" Target="../media/image302.png"/><Relationship Id="rId151" Type="http://schemas.openxmlformats.org/officeDocument/2006/relationships/customXml" Target="../ink/ink398.xml"/><Relationship Id="rId156" Type="http://schemas.openxmlformats.org/officeDocument/2006/relationships/image" Target="../media/image233.png"/><Relationship Id="rId13" Type="http://schemas.openxmlformats.org/officeDocument/2006/relationships/customXml" Target="../ink/ink331.xml"/><Relationship Id="rId18" Type="http://schemas.openxmlformats.org/officeDocument/2006/relationships/image" Target="../media/image243.png"/><Relationship Id="rId39" Type="http://schemas.openxmlformats.org/officeDocument/2006/relationships/customXml" Target="../ink/ink344.xml"/><Relationship Id="rId109" Type="http://schemas.openxmlformats.org/officeDocument/2006/relationships/image" Target="../media/image289.png"/><Relationship Id="rId34" Type="http://schemas.openxmlformats.org/officeDocument/2006/relationships/image" Target="../media/image251.png"/><Relationship Id="rId50" Type="http://schemas.openxmlformats.org/officeDocument/2006/relationships/image" Target="../media/image259.png"/><Relationship Id="rId55" Type="http://schemas.openxmlformats.org/officeDocument/2006/relationships/customXml" Target="../ink/ink352.xml"/><Relationship Id="rId76" Type="http://schemas.openxmlformats.org/officeDocument/2006/relationships/image" Target="../media/image272.png"/><Relationship Id="rId97" Type="http://schemas.openxmlformats.org/officeDocument/2006/relationships/image" Target="../media/image21.tmp"/><Relationship Id="rId104" Type="http://schemas.openxmlformats.org/officeDocument/2006/relationships/customXml" Target="../ink/ink376.xml"/><Relationship Id="rId120" Type="http://schemas.openxmlformats.org/officeDocument/2006/relationships/customXml" Target="../ink/ink383.xml"/><Relationship Id="rId125" Type="http://schemas.openxmlformats.org/officeDocument/2006/relationships/image" Target="../media/image297.png"/><Relationship Id="rId141" Type="http://schemas.openxmlformats.org/officeDocument/2006/relationships/image" Target="../media/image305.png"/><Relationship Id="rId146" Type="http://schemas.openxmlformats.org/officeDocument/2006/relationships/image" Target="../media/image196.png"/><Relationship Id="rId167" Type="http://schemas.openxmlformats.org/officeDocument/2006/relationships/comments" Target="../comments/comment3.xml"/><Relationship Id="rId7" Type="http://schemas.openxmlformats.org/officeDocument/2006/relationships/customXml" Target="../ink/ink328.xml"/><Relationship Id="rId71" Type="http://schemas.openxmlformats.org/officeDocument/2006/relationships/customXml" Target="../ink/ink360.xml"/><Relationship Id="rId92" Type="http://schemas.openxmlformats.org/officeDocument/2006/relationships/image" Target="../media/image280.png"/><Relationship Id="rId162" Type="http://schemas.openxmlformats.org/officeDocument/2006/relationships/image" Target="../media/image283.png"/><Relationship Id="rId2" Type="http://schemas.openxmlformats.org/officeDocument/2006/relationships/image" Target="../media/image20.tmp"/><Relationship Id="rId29" Type="http://schemas.openxmlformats.org/officeDocument/2006/relationships/customXml" Target="../ink/ink339.xml"/><Relationship Id="rId24" Type="http://schemas.openxmlformats.org/officeDocument/2006/relationships/image" Target="../media/image246.png"/><Relationship Id="rId40" Type="http://schemas.openxmlformats.org/officeDocument/2006/relationships/image" Target="../media/image254.png"/><Relationship Id="rId45" Type="http://schemas.openxmlformats.org/officeDocument/2006/relationships/customXml" Target="../ink/ink347.xml"/><Relationship Id="rId66" Type="http://schemas.openxmlformats.org/officeDocument/2006/relationships/image" Target="../media/image267.png"/><Relationship Id="rId87" Type="http://schemas.openxmlformats.org/officeDocument/2006/relationships/customXml" Target="../ink/ink368.xml"/><Relationship Id="rId110" Type="http://schemas.openxmlformats.org/officeDocument/2006/relationships/customXml" Target="../ink/ink379.xml"/><Relationship Id="rId115" Type="http://schemas.openxmlformats.org/officeDocument/2006/relationships/image" Target="../media/image292.png"/><Relationship Id="rId131" Type="http://schemas.openxmlformats.org/officeDocument/2006/relationships/image" Target="../media/image300.png"/><Relationship Id="rId136" Type="http://schemas.openxmlformats.org/officeDocument/2006/relationships/customXml" Target="../ink/ink391.xml"/><Relationship Id="rId157" Type="http://schemas.openxmlformats.org/officeDocument/2006/relationships/customXml" Target="../ink/ink401.xml"/><Relationship Id="rId61" Type="http://schemas.openxmlformats.org/officeDocument/2006/relationships/customXml" Target="../ink/ink355.xml"/><Relationship Id="rId82" Type="http://schemas.openxmlformats.org/officeDocument/2006/relationships/image" Target="../media/image275.png"/><Relationship Id="rId152" Type="http://schemas.openxmlformats.org/officeDocument/2006/relationships/image" Target="../media/image231.png"/><Relationship Id="rId19" Type="http://schemas.openxmlformats.org/officeDocument/2006/relationships/customXml" Target="../ink/ink334.xml"/><Relationship Id="rId14" Type="http://schemas.openxmlformats.org/officeDocument/2006/relationships/image" Target="../media/image241.png"/><Relationship Id="rId30" Type="http://schemas.openxmlformats.org/officeDocument/2006/relationships/image" Target="../media/image249.png"/><Relationship Id="rId35" Type="http://schemas.openxmlformats.org/officeDocument/2006/relationships/customXml" Target="../ink/ink342.xml"/><Relationship Id="rId56" Type="http://schemas.openxmlformats.org/officeDocument/2006/relationships/image" Target="../media/image262.png"/><Relationship Id="rId77" Type="http://schemas.openxmlformats.org/officeDocument/2006/relationships/customXml" Target="../ink/ink363.xml"/><Relationship Id="rId100" Type="http://schemas.openxmlformats.org/officeDocument/2006/relationships/customXml" Target="../ink/ink374.xml"/><Relationship Id="rId105" Type="http://schemas.openxmlformats.org/officeDocument/2006/relationships/image" Target="../media/image287.png"/><Relationship Id="rId126" Type="http://schemas.openxmlformats.org/officeDocument/2006/relationships/customXml" Target="../ink/ink386.xml"/><Relationship Id="rId147" Type="http://schemas.openxmlformats.org/officeDocument/2006/relationships/customXml" Target="../ink/ink396.xml"/><Relationship Id="rId8" Type="http://schemas.openxmlformats.org/officeDocument/2006/relationships/image" Target="../media/image238.png"/><Relationship Id="rId51" Type="http://schemas.openxmlformats.org/officeDocument/2006/relationships/customXml" Target="../ink/ink350.xml"/><Relationship Id="rId72" Type="http://schemas.openxmlformats.org/officeDocument/2006/relationships/image" Target="../media/image270.png"/><Relationship Id="rId93" Type="http://schemas.openxmlformats.org/officeDocument/2006/relationships/customXml" Target="../ink/ink371.xml"/><Relationship Id="rId98" Type="http://schemas.openxmlformats.org/officeDocument/2006/relationships/customXml" Target="../ink/ink373.xml"/><Relationship Id="rId121" Type="http://schemas.openxmlformats.org/officeDocument/2006/relationships/image" Target="../media/image295.png"/><Relationship Id="rId142" Type="http://schemas.openxmlformats.org/officeDocument/2006/relationships/customXml" Target="../ink/ink394.xml"/><Relationship Id="rId163" Type="http://schemas.openxmlformats.org/officeDocument/2006/relationships/customXml" Target="../ink/ink404.xml"/><Relationship Id="rId3" Type="http://schemas.openxmlformats.org/officeDocument/2006/relationships/customXml" Target="../ink/ink326.xml"/><Relationship Id="rId25" Type="http://schemas.openxmlformats.org/officeDocument/2006/relationships/customXml" Target="../ink/ink337.xml"/><Relationship Id="rId46" Type="http://schemas.openxmlformats.org/officeDocument/2006/relationships/image" Target="../media/image257.png"/><Relationship Id="rId67" Type="http://schemas.openxmlformats.org/officeDocument/2006/relationships/customXml" Target="../ink/ink358.xml"/><Relationship Id="rId116" Type="http://schemas.openxmlformats.org/officeDocument/2006/relationships/customXml" Target="../ink/ink381.xml"/><Relationship Id="rId137" Type="http://schemas.openxmlformats.org/officeDocument/2006/relationships/image" Target="../media/image303.png"/><Relationship Id="rId158" Type="http://schemas.openxmlformats.org/officeDocument/2006/relationships/image" Target="../media/image234.png"/><Relationship Id="rId20" Type="http://schemas.openxmlformats.org/officeDocument/2006/relationships/image" Target="../media/image244.png"/><Relationship Id="rId41" Type="http://schemas.openxmlformats.org/officeDocument/2006/relationships/customXml" Target="../ink/ink345.xml"/><Relationship Id="rId62" Type="http://schemas.openxmlformats.org/officeDocument/2006/relationships/image" Target="../media/image265.png"/><Relationship Id="rId83" Type="http://schemas.openxmlformats.org/officeDocument/2006/relationships/customXml" Target="../ink/ink366.xml"/><Relationship Id="rId88" Type="http://schemas.openxmlformats.org/officeDocument/2006/relationships/image" Target="../media/image278.png"/><Relationship Id="rId111" Type="http://schemas.openxmlformats.org/officeDocument/2006/relationships/image" Target="../media/image145.png"/><Relationship Id="rId132" Type="http://schemas.openxmlformats.org/officeDocument/2006/relationships/customXml" Target="../ink/ink389.xml"/><Relationship Id="rId153" Type="http://schemas.openxmlformats.org/officeDocument/2006/relationships/customXml" Target="../ink/ink399.xml"/><Relationship Id="rId15" Type="http://schemas.openxmlformats.org/officeDocument/2006/relationships/customXml" Target="../ink/ink332.xml"/><Relationship Id="rId36" Type="http://schemas.openxmlformats.org/officeDocument/2006/relationships/image" Target="../media/image252.png"/><Relationship Id="rId57" Type="http://schemas.openxmlformats.org/officeDocument/2006/relationships/customXml" Target="../ink/ink353.xml"/><Relationship Id="rId106" Type="http://schemas.openxmlformats.org/officeDocument/2006/relationships/customXml" Target="../ink/ink377.xml"/><Relationship Id="rId127" Type="http://schemas.openxmlformats.org/officeDocument/2006/relationships/image" Target="../media/image298.png"/><Relationship Id="rId10" Type="http://schemas.openxmlformats.org/officeDocument/2006/relationships/image" Target="../media/image239.png"/><Relationship Id="rId31" Type="http://schemas.openxmlformats.org/officeDocument/2006/relationships/customXml" Target="../ink/ink340.xml"/><Relationship Id="rId52" Type="http://schemas.openxmlformats.org/officeDocument/2006/relationships/image" Target="../media/image260.png"/><Relationship Id="rId73" Type="http://schemas.openxmlformats.org/officeDocument/2006/relationships/customXml" Target="../ink/ink361.xml"/><Relationship Id="rId78" Type="http://schemas.openxmlformats.org/officeDocument/2006/relationships/image" Target="../media/image273.png"/><Relationship Id="rId94" Type="http://schemas.openxmlformats.org/officeDocument/2006/relationships/image" Target="../media/image281.png"/><Relationship Id="rId99" Type="http://schemas.openxmlformats.org/officeDocument/2006/relationships/image" Target="../media/image284.png"/><Relationship Id="rId101" Type="http://schemas.openxmlformats.org/officeDocument/2006/relationships/image" Target="../media/image285.png"/><Relationship Id="rId122" Type="http://schemas.openxmlformats.org/officeDocument/2006/relationships/customXml" Target="../ink/ink384.xml"/><Relationship Id="rId143" Type="http://schemas.openxmlformats.org/officeDocument/2006/relationships/image" Target="../media/image306.png"/><Relationship Id="rId148" Type="http://schemas.openxmlformats.org/officeDocument/2006/relationships/image" Target="../media/image204.png"/><Relationship Id="rId164" Type="http://schemas.openxmlformats.org/officeDocument/2006/relationships/image" Target="../media/image290.png"/><Relationship Id="rId4" Type="http://schemas.openxmlformats.org/officeDocument/2006/relationships/image" Target="../media/image236.png"/><Relationship Id="rId9" Type="http://schemas.openxmlformats.org/officeDocument/2006/relationships/customXml" Target="../ink/ink329.xml"/><Relationship Id="rId26" Type="http://schemas.openxmlformats.org/officeDocument/2006/relationships/image" Target="../media/image247.png"/><Relationship Id="rId47" Type="http://schemas.openxmlformats.org/officeDocument/2006/relationships/customXml" Target="../ink/ink348.xml"/><Relationship Id="rId68" Type="http://schemas.openxmlformats.org/officeDocument/2006/relationships/image" Target="../media/image268.png"/><Relationship Id="rId89" Type="http://schemas.openxmlformats.org/officeDocument/2006/relationships/customXml" Target="../ink/ink369.xml"/><Relationship Id="rId112" Type="http://schemas.openxmlformats.org/officeDocument/2006/relationships/customXml" Target="../ink/ink380.xml"/><Relationship Id="rId133" Type="http://schemas.openxmlformats.org/officeDocument/2006/relationships/image" Target="../media/image301.png"/><Relationship Id="rId154" Type="http://schemas.openxmlformats.org/officeDocument/2006/relationships/image" Target="../media/image232.png"/><Relationship Id="rId16" Type="http://schemas.openxmlformats.org/officeDocument/2006/relationships/image" Target="../media/image242.png"/><Relationship Id="rId37" Type="http://schemas.openxmlformats.org/officeDocument/2006/relationships/customXml" Target="../ink/ink343.xml"/><Relationship Id="rId58" Type="http://schemas.openxmlformats.org/officeDocument/2006/relationships/image" Target="../media/image263.png"/><Relationship Id="rId79" Type="http://schemas.openxmlformats.org/officeDocument/2006/relationships/customXml" Target="../ink/ink364.xml"/><Relationship Id="rId102" Type="http://schemas.openxmlformats.org/officeDocument/2006/relationships/customXml" Target="../ink/ink375.xml"/><Relationship Id="rId123" Type="http://schemas.openxmlformats.org/officeDocument/2006/relationships/image" Target="../media/image296.png"/><Relationship Id="rId144" Type="http://schemas.openxmlformats.org/officeDocument/2006/relationships/image" Target="../media/image22.tmp"/><Relationship Id="rId90" Type="http://schemas.openxmlformats.org/officeDocument/2006/relationships/image" Target="../media/image279.png"/><Relationship Id="rId165" Type="http://schemas.openxmlformats.org/officeDocument/2006/relationships/customXml" Target="../ink/ink405.xml"/><Relationship Id="rId27" Type="http://schemas.openxmlformats.org/officeDocument/2006/relationships/customXml" Target="../ink/ink338.xml"/><Relationship Id="rId48" Type="http://schemas.openxmlformats.org/officeDocument/2006/relationships/image" Target="../media/image258.png"/><Relationship Id="rId69" Type="http://schemas.openxmlformats.org/officeDocument/2006/relationships/customXml" Target="../ink/ink359.xml"/><Relationship Id="rId134" Type="http://schemas.openxmlformats.org/officeDocument/2006/relationships/customXml" Target="../ink/ink390.xml"/><Relationship Id="rId80" Type="http://schemas.openxmlformats.org/officeDocument/2006/relationships/image" Target="../media/image274.png"/><Relationship Id="rId155" Type="http://schemas.openxmlformats.org/officeDocument/2006/relationships/customXml" Target="../ink/ink40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13" Type="http://schemas.openxmlformats.org/officeDocument/2006/relationships/image" Target="../media/image322.png"/><Relationship Id="rId3" Type="http://schemas.openxmlformats.org/officeDocument/2006/relationships/customXml" Target="../ink/ink406.xml"/><Relationship Id="rId7" Type="http://schemas.openxmlformats.org/officeDocument/2006/relationships/customXml" Target="../ink/ink408.xml"/><Relationship Id="rId12" Type="http://schemas.openxmlformats.org/officeDocument/2006/relationships/customXml" Target="../ink/ink410.xml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8.png"/><Relationship Id="rId11" Type="http://schemas.openxmlformats.org/officeDocument/2006/relationships/image" Target="../media/image321.png"/><Relationship Id="rId5" Type="http://schemas.openxmlformats.org/officeDocument/2006/relationships/customXml" Target="../ink/ink407.xml"/><Relationship Id="rId10" Type="http://schemas.openxmlformats.org/officeDocument/2006/relationships/customXml" Target="../ink/ink409.xml"/><Relationship Id="rId4" Type="http://schemas.openxmlformats.org/officeDocument/2006/relationships/image" Target="../media/image317.png"/><Relationship Id="rId9" Type="http://schemas.openxmlformats.org/officeDocument/2006/relationships/image" Target="../media/image24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4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6.xml"/><Relationship Id="rId18" Type="http://schemas.openxmlformats.org/officeDocument/2006/relationships/image" Target="../media/image333.png"/><Relationship Id="rId26" Type="http://schemas.openxmlformats.org/officeDocument/2006/relationships/image" Target="../media/image337.png"/><Relationship Id="rId39" Type="http://schemas.openxmlformats.org/officeDocument/2006/relationships/customXml" Target="../ink/ink429.xml"/><Relationship Id="rId21" Type="http://schemas.openxmlformats.org/officeDocument/2006/relationships/customXml" Target="../ink/ink420.xml"/><Relationship Id="rId34" Type="http://schemas.openxmlformats.org/officeDocument/2006/relationships/image" Target="../media/image341.png"/><Relationship Id="rId7" Type="http://schemas.openxmlformats.org/officeDocument/2006/relationships/customXml" Target="../ink/ink413.xml"/><Relationship Id="rId12" Type="http://schemas.openxmlformats.org/officeDocument/2006/relationships/image" Target="../media/image330.png"/><Relationship Id="rId17" Type="http://schemas.openxmlformats.org/officeDocument/2006/relationships/customXml" Target="../ink/ink418.xml"/><Relationship Id="rId25" Type="http://schemas.openxmlformats.org/officeDocument/2006/relationships/customXml" Target="../ink/ink422.xml"/><Relationship Id="rId33" Type="http://schemas.openxmlformats.org/officeDocument/2006/relationships/customXml" Target="../ink/ink426.xml"/><Relationship Id="rId38" Type="http://schemas.openxmlformats.org/officeDocument/2006/relationships/image" Target="../media/image343.png"/><Relationship Id="rId2" Type="http://schemas.openxmlformats.org/officeDocument/2006/relationships/image" Target="../media/image26.tmp"/><Relationship Id="rId16" Type="http://schemas.openxmlformats.org/officeDocument/2006/relationships/image" Target="../media/image332.png"/><Relationship Id="rId20" Type="http://schemas.openxmlformats.org/officeDocument/2006/relationships/image" Target="../media/image334.png"/><Relationship Id="rId29" Type="http://schemas.openxmlformats.org/officeDocument/2006/relationships/customXml" Target="../ink/ink4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png"/><Relationship Id="rId11" Type="http://schemas.openxmlformats.org/officeDocument/2006/relationships/customXml" Target="../ink/ink415.xml"/><Relationship Id="rId24" Type="http://schemas.openxmlformats.org/officeDocument/2006/relationships/image" Target="../media/image336.png"/><Relationship Id="rId32" Type="http://schemas.openxmlformats.org/officeDocument/2006/relationships/image" Target="../media/image340.png"/><Relationship Id="rId37" Type="http://schemas.openxmlformats.org/officeDocument/2006/relationships/customXml" Target="../ink/ink428.xml"/><Relationship Id="rId40" Type="http://schemas.openxmlformats.org/officeDocument/2006/relationships/image" Target="../media/image344.png"/><Relationship Id="rId5" Type="http://schemas.openxmlformats.org/officeDocument/2006/relationships/customXml" Target="../ink/ink412.xml"/><Relationship Id="rId15" Type="http://schemas.openxmlformats.org/officeDocument/2006/relationships/customXml" Target="../ink/ink417.xml"/><Relationship Id="rId23" Type="http://schemas.openxmlformats.org/officeDocument/2006/relationships/customXml" Target="../ink/ink421.xml"/><Relationship Id="rId28" Type="http://schemas.openxmlformats.org/officeDocument/2006/relationships/image" Target="../media/image338.png"/><Relationship Id="rId36" Type="http://schemas.openxmlformats.org/officeDocument/2006/relationships/image" Target="../media/image342.png"/><Relationship Id="rId10" Type="http://schemas.openxmlformats.org/officeDocument/2006/relationships/image" Target="../media/image329.png"/><Relationship Id="rId19" Type="http://schemas.openxmlformats.org/officeDocument/2006/relationships/customXml" Target="../ink/ink419.xml"/><Relationship Id="rId31" Type="http://schemas.openxmlformats.org/officeDocument/2006/relationships/customXml" Target="../ink/ink425.xml"/><Relationship Id="rId4" Type="http://schemas.openxmlformats.org/officeDocument/2006/relationships/image" Target="../media/image326.png"/><Relationship Id="rId9" Type="http://schemas.openxmlformats.org/officeDocument/2006/relationships/customXml" Target="../ink/ink414.xml"/><Relationship Id="rId14" Type="http://schemas.openxmlformats.org/officeDocument/2006/relationships/image" Target="../media/image331.png"/><Relationship Id="rId22" Type="http://schemas.openxmlformats.org/officeDocument/2006/relationships/image" Target="../media/image335.png"/><Relationship Id="rId27" Type="http://schemas.openxmlformats.org/officeDocument/2006/relationships/customXml" Target="../ink/ink423.xml"/><Relationship Id="rId30" Type="http://schemas.openxmlformats.org/officeDocument/2006/relationships/image" Target="../media/image339.png"/><Relationship Id="rId35" Type="http://schemas.openxmlformats.org/officeDocument/2006/relationships/customXml" Target="../ink/ink427.xml"/><Relationship Id="rId8" Type="http://schemas.openxmlformats.org/officeDocument/2006/relationships/image" Target="../media/image328.png"/><Relationship Id="rId3" Type="http://schemas.openxmlformats.org/officeDocument/2006/relationships/customXml" Target="../ink/ink411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42.xml"/><Relationship Id="rId21" Type="http://schemas.openxmlformats.org/officeDocument/2006/relationships/image" Target="../media/image316.png"/><Relationship Id="rId42" Type="http://schemas.openxmlformats.org/officeDocument/2006/relationships/customXml" Target="../ink/ink450.xml"/><Relationship Id="rId47" Type="http://schemas.openxmlformats.org/officeDocument/2006/relationships/image" Target="../media/image353.png"/><Relationship Id="rId63" Type="http://schemas.openxmlformats.org/officeDocument/2006/relationships/image" Target="../media/image361.png"/><Relationship Id="rId68" Type="http://schemas.openxmlformats.org/officeDocument/2006/relationships/customXml" Target="../ink/ink463.xml"/><Relationship Id="rId84" Type="http://schemas.openxmlformats.org/officeDocument/2006/relationships/image" Target="../media/image374.png"/><Relationship Id="rId89" Type="http://schemas.openxmlformats.org/officeDocument/2006/relationships/customXml" Target="../ink/ink471.xml"/><Relationship Id="rId16" Type="http://schemas.openxmlformats.org/officeDocument/2006/relationships/customXml" Target="../ink/ink437.xml"/><Relationship Id="rId11" Type="http://schemas.openxmlformats.org/officeDocument/2006/relationships/image" Target="../media/image311.png"/><Relationship Id="rId32" Type="http://schemas.openxmlformats.org/officeDocument/2006/relationships/customXml" Target="../ink/ink445.xml"/><Relationship Id="rId37" Type="http://schemas.openxmlformats.org/officeDocument/2006/relationships/image" Target="../media/image348.png"/><Relationship Id="rId53" Type="http://schemas.openxmlformats.org/officeDocument/2006/relationships/image" Target="../media/image356.png"/><Relationship Id="rId58" Type="http://schemas.openxmlformats.org/officeDocument/2006/relationships/customXml" Target="../ink/ink458.xml"/><Relationship Id="rId74" Type="http://schemas.openxmlformats.org/officeDocument/2006/relationships/image" Target="../media/image31.tmp"/><Relationship Id="rId79" Type="http://schemas.openxmlformats.org/officeDocument/2006/relationships/customXml" Target="../ink/ink466.xml"/><Relationship Id="rId5" Type="http://schemas.openxmlformats.org/officeDocument/2006/relationships/image" Target="../media/image308.png"/><Relationship Id="rId90" Type="http://schemas.openxmlformats.org/officeDocument/2006/relationships/image" Target="../media/image377.png"/><Relationship Id="rId22" Type="http://schemas.openxmlformats.org/officeDocument/2006/relationships/customXml" Target="../ink/ink440.xml"/><Relationship Id="rId27" Type="http://schemas.openxmlformats.org/officeDocument/2006/relationships/image" Target="../media/image324.png"/><Relationship Id="rId43" Type="http://schemas.openxmlformats.org/officeDocument/2006/relationships/image" Target="../media/image351.png"/><Relationship Id="rId48" Type="http://schemas.openxmlformats.org/officeDocument/2006/relationships/customXml" Target="../ink/ink453.xml"/><Relationship Id="rId64" Type="http://schemas.openxmlformats.org/officeDocument/2006/relationships/customXml" Target="../ink/ink461.xml"/><Relationship Id="rId69" Type="http://schemas.openxmlformats.org/officeDocument/2006/relationships/image" Target="../media/image364.png"/><Relationship Id="rId8" Type="http://schemas.openxmlformats.org/officeDocument/2006/relationships/customXml" Target="../ink/ink433.xml"/><Relationship Id="rId51" Type="http://schemas.openxmlformats.org/officeDocument/2006/relationships/image" Target="../media/image355.png"/><Relationship Id="rId72" Type="http://schemas.openxmlformats.org/officeDocument/2006/relationships/image" Target="../media/image29.tmp"/><Relationship Id="rId80" Type="http://schemas.openxmlformats.org/officeDocument/2006/relationships/image" Target="../media/image372.png"/><Relationship Id="rId85" Type="http://schemas.openxmlformats.org/officeDocument/2006/relationships/customXml" Target="../ink/ink469.xml"/><Relationship Id="rId93" Type="http://schemas.openxmlformats.org/officeDocument/2006/relationships/customXml" Target="../ink/ink473.xml"/><Relationship Id="rId3" Type="http://schemas.openxmlformats.org/officeDocument/2006/relationships/image" Target="../media/image307.png"/><Relationship Id="rId12" Type="http://schemas.openxmlformats.org/officeDocument/2006/relationships/customXml" Target="../ink/ink435.xml"/><Relationship Id="rId17" Type="http://schemas.openxmlformats.org/officeDocument/2006/relationships/image" Target="../media/image314.png"/><Relationship Id="rId25" Type="http://schemas.openxmlformats.org/officeDocument/2006/relationships/image" Target="../media/image323.png"/><Relationship Id="rId33" Type="http://schemas.openxmlformats.org/officeDocument/2006/relationships/image" Target="../media/image346.png"/><Relationship Id="rId38" Type="http://schemas.openxmlformats.org/officeDocument/2006/relationships/customXml" Target="../ink/ink448.xml"/><Relationship Id="rId46" Type="http://schemas.openxmlformats.org/officeDocument/2006/relationships/customXml" Target="../ink/ink452.xml"/><Relationship Id="rId59" Type="http://schemas.openxmlformats.org/officeDocument/2006/relationships/image" Target="../media/image359.png"/><Relationship Id="rId67" Type="http://schemas.openxmlformats.org/officeDocument/2006/relationships/image" Target="../media/image363.png"/><Relationship Id="rId20" Type="http://schemas.openxmlformats.org/officeDocument/2006/relationships/customXml" Target="../ink/ink439.xml"/><Relationship Id="rId41" Type="http://schemas.openxmlformats.org/officeDocument/2006/relationships/image" Target="../media/image350.png"/><Relationship Id="rId54" Type="http://schemas.openxmlformats.org/officeDocument/2006/relationships/customXml" Target="../ink/ink456.xml"/><Relationship Id="rId62" Type="http://schemas.openxmlformats.org/officeDocument/2006/relationships/customXml" Target="../ink/ink460.xml"/><Relationship Id="rId70" Type="http://schemas.openxmlformats.org/officeDocument/2006/relationships/image" Target="../media/image27.tmp"/><Relationship Id="rId75" Type="http://schemas.openxmlformats.org/officeDocument/2006/relationships/customXml" Target="../ink/ink464.xml"/><Relationship Id="rId83" Type="http://schemas.openxmlformats.org/officeDocument/2006/relationships/customXml" Target="../ink/ink468.xml"/><Relationship Id="rId88" Type="http://schemas.openxmlformats.org/officeDocument/2006/relationships/image" Target="../media/image376.png"/><Relationship Id="rId91" Type="http://schemas.openxmlformats.org/officeDocument/2006/relationships/customXml" Target="../ink/ink47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32.xml"/><Relationship Id="rId15" Type="http://schemas.openxmlformats.org/officeDocument/2006/relationships/image" Target="../media/image313.png"/><Relationship Id="rId23" Type="http://schemas.openxmlformats.org/officeDocument/2006/relationships/image" Target="../media/image320.png"/><Relationship Id="rId28" Type="http://schemas.openxmlformats.org/officeDocument/2006/relationships/customXml" Target="../ink/ink443.xml"/><Relationship Id="rId36" Type="http://schemas.openxmlformats.org/officeDocument/2006/relationships/customXml" Target="../ink/ink447.xml"/><Relationship Id="rId49" Type="http://schemas.openxmlformats.org/officeDocument/2006/relationships/image" Target="../media/image354.png"/><Relationship Id="rId57" Type="http://schemas.openxmlformats.org/officeDocument/2006/relationships/image" Target="../media/image358.png"/><Relationship Id="rId10" Type="http://schemas.openxmlformats.org/officeDocument/2006/relationships/customXml" Target="../ink/ink434.xml"/><Relationship Id="rId31" Type="http://schemas.openxmlformats.org/officeDocument/2006/relationships/image" Target="../media/image345.png"/><Relationship Id="rId44" Type="http://schemas.openxmlformats.org/officeDocument/2006/relationships/customXml" Target="../ink/ink451.xml"/><Relationship Id="rId52" Type="http://schemas.openxmlformats.org/officeDocument/2006/relationships/customXml" Target="../ink/ink455.xml"/><Relationship Id="rId60" Type="http://schemas.openxmlformats.org/officeDocument/2006/relationships/customXml" Target="../ink/ink459.xml"/><Relationship Id="rId65" Type="http://schemas.openxmlformats.org/officeDocument/2006/relationships/image" Target="../media/image362.png"/><Relationship Id="rId73" Type="http://schemas.openxmlformats.org/officeDocument/2006/relationships/image" Target="../media/image30.tmp"/><Relationship Id="rId78" Type="http://schemas.openxmlformats.org/officeDocument/2006/relationships/image" Target="../media/image371.png"/><Relationship Id="rId81" Type="http://schemas.openxmlformats.org/officeDocument/2006/relationships/customXml" Target="../ink/ink467.xml"/><Relationship Id="rId86" Type="http://schemas.openxmlformats.org/officeDocument/2006/relationships/image" Target="../media/image375.png"/><Relationship Id="rId94" Type="http://schemas.openxmlformats.org/officeDocument/2006/relationships/image" Target="../media/image379.png"/><Relationship Id="rId4" Type="http://schemas.openxmlformats.org/officeDocument/2006/relationships/customXml" Target="../ink/ink431.xml"/><Relationship Id="rId9" Type="http://schemas.openxmlformats.org/officeDocument/2006/relationships/image" Target="../media/image310.png"/><Relationship Id="rId13" Type="http://schemas.openxmlformats.org/officeDocument/2006/relationships/image" Target="../media/image312.png"/><Relationship Id="rId18" Type="http://schemas.openxmlformats.org/officeDocument/2006/relationships/customXml" Target="../ink/ink438.xml"/><Relationship Id="rId39" Type="http://schemas.openxmlformats.org/officeDocument/2006/relationships/image" Target="../media/image349.png"/><Relationship Id="rId34" Type="http://schemas.openxmlformats.org/officeDocument/2006/relationships/customXml" Target="../ink/ink446.xml"/><Relationship Id="rId50" Type="http://schemas.openxmlformats.org/officeDocument/2006/relationships/customXml" Target="../ink/ink454.xml"/><Relationship Id="rId55" Type="http://schemas.openxmlformats.org/officeDocument/2006/relationships/image" Target="../media/image357.png"/><Relationship Id="rId76" Type="http://schemas.openxmlformats.org/officeDocument/2006/relationships/image" Target="../media/image370.png"/><Relationship Id="rId7" Type="http://schemas.openxmlformats.org/officeDocument/2006/relationships/image" Target="../media/image309.png"/><Relationship Id="rId71" Type="http://schemas.openxmlformats.org/officeDocument/2006/relationships/image" Target="../media/image28.tmp"/><Relationship Id="rId92" Type="http://schemas.openxmlformats.org/officeDocument/2006/relationships/image" Target="../media/image378.png"/><Relationship Id="rId2" Type="http://schemas.openxmlformats.org/officeDocument/2006/relationships/customXml" Target="../ink/ink430.xml"/><Relationship Id="rId29" Type="http://schemas.openxmlformats.org/officeDocument/2006/relationships/image" Target="../media/image325.png"/><Relationship Id="rId24" Type="http://schemas.openxmlformats.org/officeDocument/2006/relationships/customXml" Target="../ink/ink441.xml"/><Relationship Id="rId40" Type="http://schemas.openxmlformats.org/officeDocument/2006/relationships/customXml" Target="../ink/ink449.xml"/><Relationship Id="rId45" Type="http://schemas.openxmlformats.org/officeDocument/2006/relationships/image" Target="../media/image352.png"/><Relationship Id="rId66" Type="http://schemas.openxmlformats.org/officeDocument/2006/relationships/customXml" Target="../ink/ink462.xml"/><Relationship Id="rId87" Type="http://schemas.openxmlformats.org/officeDocument/2006/relationships/customXml" Target="../ink/ink470.xml"/><Relationship Id="rId61" Type="http://schemas.openxmlformats.org/officeDocument/2006/relationships/image" Target="../media/image360.png"/><Relationship Id="rId82" Type="http://schemas.openxmlformats.org/officeDocument/2006/relationships/image" Target="../media/image373.png"/><Relationship Id="rId19" Type="http://schemas.openxmlformats.org/officeDocument/2006/relationships/image" Target="../media/image315.png"/><Relationship Id="rId14" Type="http://schemas.openxmlformats.org/officeDocument/2006/relationships/customXml" Target="../ink/ink436.xml"/><Relationship Id="rId30" Type="http://schemas.openxmlformats.org/officeDocument/2006/relationships/customXml" Target="../ink/ink444.xml"/><Relationship Id="rId35" Type="http://schemas.openxmlformats.org/officeDocument/2006/relationships/image" Target="../media/image347.png"/><Relationship Id="rId56" Type="http://schemas.openxmlformats.org/officeDocument/2006/relationships/customXml" Target="../ink/ink457.xml"/><Relationship Id="rId77" Type="http://schemas.openxmlformats.org/officeDocument/2006/relationships/customXml" Target="../ink/ink46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0.png"/><Relationship Id="rId21" Type="http://schemas.openxmlformats.org/officeDocument/2006/relationships/customXml" Target="../ink/ink122.xml"/><Relationship Id="rId42" Type="http://schemas.openxmlformats.org/officeDocument/2006/relationships/image" Target="../media/image2610.png"/><Relationship Id="rId63" Type="http://schemas.openxmlformats.org/officeDocument/2006/relationships/customXml" Target="../ink/ink143.xml"/><Relationship Id="rId84" Type="http://schemas.openxmlformats.org/officeDocument/2006/relationships/image" Target="../media/image470.png"/><Relationship Id="rId138" Type="http://schemas.openxmlformats.org/officeDocument/2006/relationships/customXml" Target="../ink/ink180.xml"/><Relationship Id="rId159" Type="http://schemas.openxmlformats.org/officeDocument/2006/relationships/image" Target="../media/image850.png"/><Relationship Id="rId170" Type="http://schemas.openxmlformats.org/officeDocument/2006/relationships/customXml" Target="../ink/ink196.xml"/><Relationship Id="rId191" Type="http://schemas.openxmlformats.org/officeDocument/2006/relationships/image" Target="../media/image1011.png"/><Relationship Id="rId205" Type="http://schemas.openxmlformats.org/officeDocument/2006/relationships/image" Target="../media/image1080.png"/><Relationship Id="rId226" Type="http://schemas.openxmlformats.org/officeDocument/2006/relationships/customXml" Target="../ink/ink224.xml"/><Relationship Id="rId107" Type="http://schemas.openxmlformats.org/officeDocument/2006/relationships/customXml" Target="../ink/ink165.xml"/><Relationship Id="rId11" Type="http://schemas.openxmlformats.org/officeDocument/2006/relationships/customXml" Target="../ink/ink117.xml"/><Relationship Id="rId32" Type="http://schemas.openxmlformats.org/officeDocument/2006/relationships/image" Target="../media/image2110.png"/><Relationship Id="rId53" Type="http://schemas.openxmlformats.org/officeDocument/2006/relationships/customXml" Target="../ink/ink138.xml"/><Relationship Id="rId74" Type="http://schemas.openxmlformats.org/officeDocument/2006/relationships/image" Target="../media/image420.png"/><Relationship Id="rId128" Type="http://schemas.openxmlformats.org/officeDocument/2006/relationships/customXml" Target="../ink/ink175.xml"/><Relationship Id="rId149" Type="http://schemas.openxmlformats.org/officeDocument/2006/relationships/image" Target="../media/image800.png"/><Relationship Id="rId5" Type="http://schemas.openxmlformats.org/officeDocument/2006/relationships/customXml" Target="../ink/ink114.xml"/><Relationship Id="rId95" Type="http://schemas.openxmlformats.org/officeDocument/2006/relationships/customXml" Target="../ink/ink159.xml"/><Relationship Id="rId160" Type="http://schemas.openxmlformats.org/officeDocument/2006/relationships/customXml" Target="../ink/ink191.xml"/><Relationship Id="rId181" Type="http://schemas.openxmlformats.org/officeDocument/2006/relationships/image" Target="../media/image960.png"/><Relationship Id="rId216" Type="http://schemas.openxmlformats.org/officeDocument/2006/relationships/customXml" Target="../ink/ink219.xml"/><Relationship Id="rId22" Type="http://schemas.openxmlformats.org/officeDocument/2006/relationships/image" Target="../media/image1610.png"/><Relationship Id="rId43" Type="http://schemas.openxmlformats.org/officeDocument/2006/relationships/customXml" Target="../ink/ink133.xml"/><Relationship Id="rId64" Type="http://schemas.openxmlformats.org/officeDocument/2006/relationships/image" Target="../media/image3710.png"/><Relationship Id="rId118" Type="http://schemas.openxmlformats.org/officeDocument/2006/relationships/customXml" Target="../ink/ink170.xml"/><Relationship Id="rId139" Type="http://schemas.openxmlformats.org/officeDocument/2006/relationships/image" Target="../media/image750.png"/><Relationship Id="rId85" Type="http://schemas.openxmlformats.org/officeDocument/2006/relationships/customXml" Target="../ink/ink154.xml"/><Relationship Id="rId150" Type="http://schemas.openxmlformats.org/officeDocument/2006/relationships/customXml" Target="../ink/ink186.xml"/><Relationship Id="rId171" Type="http://schemas.openxmlformats.org/officeDocument/2006/relationships/image" Target="../media/image911.png"/><Relationship Id="rId192" Type="http://schemas.openxmlformats.org/officeDocument/2006/relationships/customXml" Target="../ink/ink207.xml"/><Relationship Id="rId206" Type="http://schemas.openxmlformats.org/officeDocument/2006/relationships/customXml" Target="../ink/ink214.xml"/><Relationship Id="rId227" Type="http://schemas.openxmlformats.org/officeDocument/2006/relationships/image" Target="../media/image119.png"/><Relationship Id="rId12" Type="http://schemas.openxmlformats.org/officeDocument/2006/relationships/image" Target="../media/image1110.png"/><Relationship Id="rId33" Type="http://schemas.openxmlformats.org/officeDocument/2006/relationships/customXml" Target="../ink/ink128.xml"/><Relationship Id="rId108" Type="http://schemas.openxmlformats.org/officeDocument/2006/relationships/image" Target="../media/image590.png"/><Relationship Id="rId129" Type="http://schemas.openxmlformats.org/officeDocument/2006/relationships/image" Target="../media/image700.png"/><Relationship Id="rId54" Type="http://schemas.openxmlformats.org/officeDocument/2006/relationships/image" Target="../media/image3210.png"/><Relationship Id="rId75" Type="http://schemas.openxmlformats.org/officeDocument/2006/relationships/customXml" Target="../ink/ink149.xml"/><Relationship Id="rId96" Type="http://schemas.openxmlformats.org/officeDocument/2006/relationships/image" Target="../media/image530.png"/><Relationship Id="rId140" Type="http://schemas.openxmlformats.org/officeDocument/2006/relationships/customXml" Target="../ink/ink181.xml"/><Relationship Id="rId161" Type="http://schemas.openxmlformats.org/officeDocument/2006/relationships/image" Target="../media/image860.png"/><Relationship Id="rId182" Type="http://schemas.openxmlformats.org/officeDocument/2006/relationships/customXml" Target="../ink/ink202.xml"/><Relationship Id="rId217" Type="http://schemas.openxmlformats.org/officeDocument/2006/relationships/image" Target="../media/image1140.png"/><Relationship Id="rId6" Type="http://schemas.openxmlformats.org/officeDocument/2006/relationships/image" Target="../media/image810.png"/><Relationship Id="rId23" Type="http://schemas.openxmlformats.org/officeDocument/2006/relationships/customXml" Target="../ink/ink123.xml"/><Relationship Id="rId119" Type="http://schemas.openxmlformats.org/officeDocument/2006/relationships/image" Target="../media/image650.png"/><Relationship Id="rId44" Type="http://schemas.openxmlformats.org/officeDocument/2006/relationships/image" Target="../media/image2710.png"/><Relationship Id="rId65" Type="http://schemas.openxmlformats.org/officeDocument/2006/relationships/customXml" Target="../ink/ink144.xml"/><Relationship Id="rId86" Type="http://schemas.openxmlformats.org/officeDocument/2006/relationships/image" Target="../media/image480.png"/><Relationship Id="rId130" Type="http://schemas.openxmlformats.org/officeDocument/2006/relationships/customXml" Target="../ink/ink176.xml"/><Relationship Id="rId151" Type="http://schemas.openxmlformats.org/officeDocument/2006/relationships/image" Target="../media/image811.png"/><Relationship Id="rId172" Type="http://schemas.openxmlformats.org/officeDocument/2006/relationships/customXml" Target="../ink/ink197.xml"/><Relationship Id="rId193" Type="http://schemas.openxmlformats.org/officeDocument/2006/relationships/image" Target="../media/image1020.png"/><Relationship Id="rId207" Type="http://schemas.openxmlformats.org/officeDocument/2006/relationships/image" Target="../media/image1090.png"/><Relationship Id="rId228" Type="http://schemas.openxmlformats.org/officeDocument/2006/relationships/customXml" Target="../ink/ink225.xml"/><Relationship Id="rId13" Type="http://schemas.openxmlformats.org/officeDocument/2006/relationships/customXml" Target="../ink/ink118.xml"/><Relationship Id="rId109" Type="http://schemas.openxmlformats.org/officeDocument/2006/relationships/customXml" Target="../ink/ink166.xml"/><Relationship Id="rId34" Type="http://schemas.openxmlformats.org/officeDocument/2006/relationships/image" Target="../media/image2210.png"/><Relationship Id="rId55" Type="http://schemas.openxmlformats.org/officeDocument/2006/relationships/customXml" Target="../ink/ink139.xml"/><Relationship Id="rId76" Type="http://schemas.openxmlformats.org/officeDocument/2006/relationships/image" Target="../media/image430.png"/><Relationship Id="rId97" Type="http://schemas.openxmlformats.org/officeDocument/2006/relationships/customXml" Target="../ink/ink160.xml"/><Relationship Id="rId120" Type="http://schemas.openxmlformats.org/officeDocument/2006/relationships/customXml" Target="../ink/ink171.xml"/><Relationship Id="rId141" Type="http://schemas.openxmlformats.org/officeDocument/2006/relationships/image" Target="../media/image760.png"/><Relationship Id="rId7" Type="http://schemas.openxmlformats.org/officeDocument/2006/relationships/customXml" Target="../ink/ink115.xml"/><Relationship Id="rId162" Type="http://schemas.openxmlformats.org/officeDocument/2006/relationships/customXml" Target="../ink/ink192.xml"/><Relationship Id="rId183" Type="http://schemas.openxmlformats.org/officeDocument/2006/relationships/image" Target="../media/image970.png"/><Relationship Id="rId218" Type="http://schemas.openxmlformats.org/officeDocument/2006/relationships/customXml" Target="../ink/ink220.xml"/><Relationship Id="rId24" Type="http://schemas.openxmlformats.org/officeDocument/2006/relationships/image" Target="../media/image1710.png"/><Relationship Id="rId45" Type="http://schemas.openxmlformats.org/officeDocument/2006/relationships/customXml" Target="../ink/ink134.xml"/><Relationship Id="rId66" Type="http://schemas.openxmlformats.org/officeDocument/2006/relationships/image" Target="../media/image380.png"/><Relationship Id="rId87" Type="http://schemas.openxmlformats.org/officeDocument/2006/relationships/customXml" Target="../ink/ink155.xml"/><Relationship Id="rId110" Type="http://schemas.openxmlformats.org/officeDocument/2006/relationships/image" Target="../media/image600.png"/><Relationship Id="rId131" Type="http://schemas.openxmlformats.org/officeDocument/2006/relationships/image" Target="../media/image711.png"/><Relationship Id="rId152" Type="http://schemas.openxmlformats.org/officeDocument/2006/relationships/customXml" Target="../ink/ink187.xml"/><Relationship Id="rId173" Type="http://schemas.openxmlformats.org/officeDocument/2006/relationships/image" Target="../media/image920.png"/><Relationship Id="rId194" Type="http://schemas.openxmlformats.org/officeDocument/2006/relationships/customXml" Target="../ink/ink208.xml"/><Relationship Id="rId208" Type="http://schemas.openxmlformats.org/officeDocument/2006/relationships/customXml" Target="../ink/ink215.xml"/><Relationship Id="rId229" Type="http://schemas.openxmlformats.org/officeDocument/2006/relationships/image" Target="../media/image120.png"/><Relationship Id="rId14" Type="http://schemas.openxmlformats.org/officeDocument/2006/relationships/image" Target="../media/image123.png"/><Relationship Id="rId35" Type="http://schemas.openxmlformats.org/officeDocument/2006/relationships/customXml" Target="../ink/ink129.xml"/><Relationship Id="rId56" Type="http://schemas.openxmlformats.org/officeDocument/2006/relationships/image" Target="../media/image3310.png"/><Relationship Id="rId77" Type="http://schemas.openxmlformats.org/officeDocument/2006/relationships/customXml" Target="../ink/ink150.xml"/><Relationship Id="rId100" Type="http://schemas.openxmlformats.org/officeDocument/2006/relationships/image" Target="../media/image550.png"/><Relationship Id="rId8" Type="http://schemas.openxmlformats.org/officeDocument/2006/relationships/image" Target="../media/image910.png"/><Relationship Id="rId98" Type="http://schemas.openxmlformats.org/officeDocument/2006/relationships/image" Target="../media/image540.png"/><Relationship Id="rId121" Type="http://schemas.openxmlformats.org/officeDocument/2006/relationships/image" Target="../media/image660.png"/><Relationship Id="rId142" Type="http://schemas.openxmlformats.org/officeDocument/2006/relationships/customXml" Target="../ink/ink182.xml"/><Relationship Id="rId163" Type="http://schemas.openxmlformats.org/officeDocument/2006/relationships/image" Target="../media/image870.png"/><Relationship Id="rId184" Type="http://schemas.openxmlformats.org/officeDocument/2006/relationships/customXml" Target="../ink/ink203.xml"/><Relationship Id="rId219" Type="http://schemas.openxmlformats.org/officeDocument/2006/relationships/image" Target="../media/image1150.png"/><Relationship Id="rId230" Type="http://schemas.openxmlformats.org/officeDocument/2006/relationships/customXml" Target="../ink/ink226.xml"/><Relationship Id="rId25" Type="http://schemas.openxmlformats.org/officeDocument/2006/relationships/customXml" Target="../ink/ink124.xml"/><Relationship Id="rId46" Type="http://schemas.openxmlformats.org/officeDocument/2006/relationships/image" Target="../media/image2810.png"/><Relationship Id="rId67" Type="http://schemas.openxmlformats.org/officeDocument/2006/relationships/customXml" Target="../ink/ink145.xml"/><Relationship Id="rId20" Type="http://schemas.openxmlformats.org/officeDocument/2006/relationships/image" Target="../media/image1510.png"/><Relationship Id="rId41" Type="http://schemas.openxmlformats.org/officeDocument/2006/relationships/customXml" Target="../ink/ink132.xml"/><Relationship Id="rId62" Type="http://schemas.openxmlformats.org/officeDocument/2006/relationships/image" Target="../media/image365.png"/><Relationship Id="rId83" Type="http://schemas.openxmlformats.org/officeDocument/2006/relationships/customXml" Target="../ink/ink153.xml"/><Relationship Id="rId88" Type="http://schemas.openxmlformats.org/officeDocument/2006/relationships/image" Target="../media/image490.png"/><Relationship Id="rId111" Type="http://schemas.openxmlformats.org/officeDocument/2006/relationships/customXml" Target="../ink/ink167.xml"/><Relationship Id="rId132" Type="http://schemas.openxmlformats.org/officeDocument/2006/relationships/customXml" Target="../ink/ink177.xml"/><Relationship Id="rId153" Type="http://schemas.openxmlformats.org/officeDocument/2006/relationships/image" Target="../media/image820.png"/><Relationship Id="rId174" Type="http://schemas.openxmlformats.org/officeDocument/2006/relationships/customXml" Target="../ink/ink198.xml"/><Relationship Id="rId179" Type="http://schemas.openxmlformats.org/officeDocument/2006/relationships/image" Target="../media/image950.png"/><Relationship Id="rId195" Type="http://schemas.openxmlformats.org/officeDocument/2006/relationships/image" Target="../media/image1030.png"/><Relationship Id="rId209" Type="http://schemas.openxmlformats.org/officeDocument/2006/relationships/image" Target="../media/image1100.png"/><Relationship Id="rId190" Type="http://schemas.openxmlformats.org/officeDocument/2006/relationships/customXml" Target="../ink/ink206.xml"/><Relationship Id="rId204" Type="http://schemas.openxmlformats.org/officeDocument/2006/relationships/customXml" Target="../ink/ink213.xml"/><Relationship Id="rId220" Type="http://schemas.openxmlformats.org/officeDocument/2006/relationships/customXml" Target="../ink/ink221.xml"/><Relationship Id="rId225" Type="http://schemas.openxmlformats.org/officeDocument/2006/relationships/image" Target="../media/image118.png"/><Relationship Id="rId15" Type="http://schemas.openxmlformats.org/officeDocument/2006/relationships/customXml" Target="../ink/ink119.xml"/><Relationship Id="rId36" Type="http://schemas.openxmlformats.org/officeDocument/2006/relationships/image" Target="../media/image2310.png"/><Relationship Id="rId57" Type="http://schemas.openxmlformats.org/officeDocument/2006/relationships/customXml" Target="../ink/ink140.xml"/><Relationship Id="rId106" Type="http://schemas.openxmlformats.org/officeDocument/2006/relationships/image" Target="../media/image580.png"/><Relationship Id="rId127" Type="http://schemas.openxmlformats.org/officeDocument/2006/relationships/image" Target="../media/image690.png"/><Relationship Id="rId10" Type="http://schemas.openxmlformats.org/officeDocument/2006/relationships/image" Target="../media/image1010.png"/><Relationship Id="rId31" Type="http://schemas.openxmlformats.org/officeDocument/2006/relationships/customXml" Target="../ink/ink127.xml"/><Relationship Id="rId52" Type="http://schemas.openxmlformats.org/officeDocument/2006/relationships/image" Target="../media/image3110.png"/><Relationship Id="rId73" Type="http://schemas.openxmlformats.org/officeDocument/2006/relationships/customXml" Target="../ink/ink148.xml"/><Relationship Id="rId78" Type="http://schemas.openxmlformats.org/officeDocument/2006/relationships/image" Target="../media/image440.png"/><Relationship Id="rId94" Type="http://schemas.openxmlformats.org/officeDocument/2006/relationships/image" Target="../media/image520.png"/><Relationship Id="rId99" Type="http://schemas.openxmlformats.org/officeDocument/2006/relationships/customXml" Target="../ink/ink161.xml"/><Relationship Id="rId101" Type="http://schemas.openxmlformats.org/officeDocument/2006/relationships/customXml" Target="../ink/ink162.xml"/><Relationship Id="rId122" Type="http://schemas.openxmlformats.org/officeDocument/2006/relationships/customXml" Target="../ink/ink172.xml"/><Relationship Id="rId143" Type="http://schemas.openxmlformats.org/officeDocument/2006/relationships/image" Target="../media/image770.png"/><Relationship Id="rId148" Type="http://schemas.openxmlformats.org/officeDocument/2006/relationships/customXml" Target="../ink/ink185.xml"/><Relationship Id="rId164" Type="http://schemas.openxmlformats.org/officeDocument/2006/relationships/customXml" Target="../ink/ink193.xml"/><Relationship Id="rId169" Type="http://schemas.openxmlformats.org/officeDocument/2006/relationships/image" Target="../media/image90.png"/><Relationship Id="rId185" Type="http://schemas.openxmlformats.org/officeDocument/2006/relationships/image" Target="../media/image980.png"/><Relationship Id="rId4" Type="http://schemas.openxmlformats.org/officeDocument/2006/relationships/image" Target="../media/image710.png"/><Relationship Id="rId9" Type="http://schemas.openxmlformats.org/officeDocument/2006/relationships/customXml" Target="../ink/ink116.xml"/><Relationship Id="rId180" Type="http://schemas.openxmlformats.org/officeDocument/2006/relationships/customXml" Target="../ink/ink201.xml"/><Relationship Id="rId210" Type="http://schemas.openxmlformats.org/officeDocument/2006/relationships/customXml" Target="../ink/ink216.xml"/><Relationship Id="rId215" Type="http://schemas.openxmlformats.org/officeDocument/2006/relationships/image" Target="../media/image1130.png"/><Relationship Id="rId26" Type="http://schemas.openxmlformats.org/officeDocument/2006/relationships/image" Target="../media/image1810.png"/><Relationship Id="rId231" Type="http://schemas.openxmlformats.org/officeDocument/2006/relationships/image" Target="../media/image121.png"/><Relationship Id="rId47" Type="http://schemas.openxmlformats.org/officeDocument/2006/relationships/customXml" Target="../ink/ink135.xml"/><Relationship Id="rId68" Type="http://schemas.openxmlformats.org/officeDocument/2006/relationships/image" Target="../media/image390.png"/><Relationship Id="rId89" Type="http://schemas.openxmlformats.org/officeDocument/2006/relationships/customXml" Target="../ink/ink156.xml"/><Relationship Id="rId112" Type="http://schemas.openxmlformats.org/officeDocument/2006/relationships/image" Target="../media/image610.png"/><Relationship Id="rId133" Type="http://schemas.openxmlformats.org/officeDocument/2006/relationships/image" Target="../media/image720.png"/><Relationship Id="rId154" Type="http://schemas.openxmlformats.org/officeDocument/2006/relationships/customXml" Target="../ink/ink188.xml"/><Relationship Id="rId175" Type="http://schemas.openxmlformats.org/officeDocument/2006/relationships/image" Target="../media/image930.png"/><Relationship Id="rId196" Type="http://schemas.openxmlformats.org/officeDocument/2006/relationships/customXml" Target="../ink/ink209.xml"/><Relationship Id="rId200" Type="http://schemas.openxmlformats.org/officeDocument/2006/relationships/customXml" Target="../ink/ink211.xml"/><Relationship Id="rId16" Type="http://schemas.openxmlformats.org/officeDocument/2006/relationships/image" Target="../media/image1310.png"/><Relationship Id="rId221" Type="http://schemas.openxmlformats.org/officeDocument/2006/relationships/image" Target="../media/image116.png"/><Relationship Id="rId37" Type="http://schemas.openxmlformats.org/officeDocument/2006/relationships/customXml" Target="../ink/ink130.xml"/><Relationship Id="rId58" Type="http://schemas.openxmlformats.org/officeDocument/2006/relationships/image" Target="../media/image3410.png"/><Relationship Id="rId79" Type="http://schemas.openxmlformats.org/officeDocument/2006/relationships/customXml" Target="../ink/ink151.xml"/><Relationship Id="rId102" Type="http://schemas.openxmlformats.org/officeDocument/2006/relationships/image" Target="../media/image560.png"/><Relationship Id="rId123" Type="http://schemas.openxmlformats.org/officeDocument/2006/relationships/image" Target="../media/image670.png"/><Relationship Id="rId144" Type="http://schemas.openxmlformats.org/officeDocument/2006/relationships/customXml" Target="../ink/ink183.xml"/><Relationship Id="rId90" Type="http://schemas.openxmlformats.org/officeDocument/2006/relationships/image" Target="../media/image500.png"/><Relationship Id="rId165" Type="http://schemas.openxmlformats.org/officeDocument/2006/relationships/image" Target="../media/image880.png"/><Relationship Id="rId186" Type="http://schemas.openxmlformats.org/officeDocument/2006/relationships/customXml" Target="../ink/ink204.xml"/><Relationship Id="rId211" Type="http://schemas.openxmlformats.org/officeDocument/2006/relationships/image" Target="../media/image1111.png"/><Relationship Id="rId232" Type="http://schemas.openxmlformats.org/officeDocument/2006/relationships/customXml" Target="../ink/ink227.xml"/><Relationship Id="rId27" Type="http://schemas.openxmlformats.org/officeDocument/2006/relationships/customXml" Target="../ink/ink125.xml"/><Relationship Id="rId48" Type="http://schemas.openxmlformats.org/officeDocument/2006/relationships/image" Target="../media/image2910.png"/><Relationship Id="rId69" Type="http://schemas.openxmlformats.org/officeDocument/2006/relationships/customXml" Target="../ink/ink146.xml"/><Relationship Id="rId113" Type="http://schemas.openxmlformats.org/officeDocument/2006/relationships/customXml" Target="../ink/ink168.xml"/><Relationship Id="rId134" Type="http://schemas.openxmlformats.org/officeDocument/2006/relationships/customXml" Target="../ink/ink178.xml"/><Relationship Id="rId80" Type="http://schemas.openxmlformats.org/officeDocument/2006/relationships/image" Target="../media/image450.png"/><Relationship Id="rId155" Type="http://schemas.openxmlformats.org/officeDocument/2006/relationships/image" Target="../media/image830.png"/><Relationship Id="rId176" Type="http://schemas.openxmlformats.org/officeDocument/2006/relationships/customXml" Target="../ink/ink199.xml"/><Relationship Id="rId197" Type="http://schemas.openxmlformats.org/officeDocument/2006/relationships/image" Target="../media/image1040.png"/><Relationship Id="rId201" Type="http://schemas.openxmlformats.org/officeDocument/2006/relationships/image" Target="../media/image1060.png"/><Relationship Id="rId222" Type="http://schemas.openxmlformats.org/officeDocument/2006/relationships/customXml" Target="../ink/ink222.xml"/><Relationship Id="rId17" Type="http://schemas.openxmlformats.org/officeDocument/2006/relationships/customXml" Target="../ink/ink120.xml"/><Relationship Id="rId38" Type="http://schemas.openxmlformats.org/officeDocument/2006/relationships/image" Target="../media/image2410.png"/><Relationship Id="rId59" Type="http://schemas.openxmlformats.org/officeDocument/2006/relationships/customXml" Target="../ink/ink141.xml"/><Relationship Id="rId103" Type="http://schemas.openxmlformats.org/officeDocument/2006/relationships/customXml" Target="../ink/ink163.xml"/><Relationship Id="rId124" Type="http://schemas.openxmlformats.org/officeDocument/2006/relationships/customXml" Target="../ink/ink173.xml"/><Relationship Id="rId70" Type="http://schemas.openxmlformats.org/officeDocument/2006/relationships/image" Target="../media/image400.png"/><Relationship Id="rId91" Type="http://schemas.openxmlformats.org/officeDocument/2006/relationships/customXml" Target="../ink/ink157.xml"/><Relationship Id="rId145" Type="http://schemas.openxmlformats.org/officeDocument/2006/relationships/image" Target="../media/image780.png"/><Relationship Id="rId166" Type="http://schemas.openxmlformats.org/officeDocument/2006/relationships/customXml" Target="../ink/ink194.xml"/><Relationship Id="rId187" Type="http://schemas.openxmlformats.org/officeDocument/2006/relationships/image" Target="../media/image99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7.xml"/><Relationship Id="rId233" Type="http://schemas.openxmlformats.org/officeDocument/2006/relationships/image" Target="../media/image122.png"/><Relationship Id="rId28" Type="http://schemas.openxmlformats.org/officeDocument/2006/relationships/image" Target="../media/image1910.png"/><Relationship Id="rId49" Type="http://schemas.openxmlformats.org/officeDocument/2006/relationships/customXml" Target="../ink/ink136.xml"/><Relationship Id="rId114" Type="http://schemas.openxmlformats.org/officeDocument/2006/relationships/image" Target="../media/image620.png"/><Relationship Id="rId60" Type="http://schemas.openxmlformats.org/officeDocument/2006/relationships/image" Target="../media/image3510.png"/><Relationship Id="rId81" Type="http://schemas.openxmlformats.org/officeDocument/2006/relationships/customXml" Target="../ink/ink152.xml"/><Relationship Id="rId135" Type="http://schemas.openxmlformats.org/officeDocument/2006/relationships/image" Target="../media/image730.png"/><Relationship Id="rId156" Type="http://schemas.openxmlformats.org/officeDocument/2006/relationships/customXml" Target="../ink/ink189.xml"/><Relationship Id="rId177" Type="http://schemas.openxmlformats.org/officeDocument/2006/relationships/image" Target="../media/image940.png"/><Relationship Id="rId198" Type="http://schemas.openxmlformats.org/officeDocument/2006/relationships/customXml" Target="../ink/ink210.xml"/><Relationship Id="rId202" Type="http://schemas.openxmlformats.org/officeDocument/2006/relationships/customXml" Target="../ink/ink212.xml"/><Relationship Id="rId223" Type="http://schemas.openxmlformats.org/officeDocument/2006/relationships/image" Target="../media/image117.png"/><Relationship Id="rId18" Type="http://schemas.openxmlformats.org/officeDocument/2006/relationships/image" Target="../media/image146.png"/><Relationship Id="rId39" Type="http://schemas.openxmlformats.org/officeDocument/2006/relationships/customXml" Target="../ink/ink131.xml"/><Relationship Id="rId50" Type="http://schemas.openxmlformats.org/officeDocument/2006/relationships/image" Target="../media/image3010.png"/><Relationship Id="rId104" Type="http://schemas.openxmlformats.org/officeDocument/2006/relationships/image" Target="../media/image570.png"/><Relationship Id="rId125" Type="http://schemas.openxmlformats.org/officeDocument/2006/relationships/image" Target="../media/image680.png"/><Relationship Id="rId146" Type="http://schemas.openxmlformats.org/officeDocument/2006/relationships/customXml" Target="../ink/ink184.xml"/><Relationship Id="rId167" Type="http://schemas.openxmlformats.org/officeDocument/2006/relationships/image" Target="../media/image890.png"/><Relationship Id="rId188" Type="http://schemas.openxmlformats.org/officeDocument/2006/relationships/customXml" Target="../ink/ink205.xml"/><Relationship Id="rId71" Type="http://schemas.openxmlformats.org/officeDocument/2006/relationships/customXml" Target="../ink/ink147.xml"/><Relationship Id="rId92" Type="http://schemas.openxmlformats.org/officeDocument/2006/relationships/image" Target="../media/image510.png"/><Relationship Id="rId213" Type="http://schemas.openxmlformats.org/officeDocument/2006/relationships/image" Target="../media/image1120.png"/><Relationship Id="rId234" Type="http://schemas.openxmlformats.org/officeDocument/2006/relationships/comments" Target="../comments/comment1.xml"/><Relationship Id="rId2" Type="http://schemas.openxmlformats.org/officeDocument/2006/relationships/image" Target="../media/image6.tmp"/><Relationship Id="rId29" Type="http://schemas.openxmlformats.org/officeDocument/2006/relationships/customXml" Target="../ink/ink126.xml"/><Relationship Id="rId40" Type="http://schemas.openxmlformats.org/officeDocument/2006/relationships/image" Target="../media/image2510.png"/><Relationship Id="rId115" Type="http://schemas.openxmlformats.org/officeDocument/2006/relationships/image" Target="../media/image7.tmp"/><Relationship Id="rId136" Type="http://schemas.openxmlformats.org/officeDocument/2006/relationships/customXml" Target="../ink/ink179.xml"/><Relationship Id="rId157" Type="http://schemas.openxmlformats.org/officeDocument/2006/relationships/image" Target="../media/image840.png"/><Relationship Id="rId178" Type="http://schemas.openxmlformats.org/officeDocument/2006/relationships/customXml" Target="../ink/ink200.xml"/><Relationship Id="rId61" Type="http://schemas.openxmlformats.org/officeDocument/2006/relationships/customXml" Target="../ink/ink142.xml"/><Relationship Id="rId82" Type="http://schemas.openxmlformats.org/officeDocument/2006/relationships/image" Target="../media/image460.png"/><Relationship Id="rId199" Type="http://schemas.openxmlformats.org/officeDocument/2006/relationships/image" Target="../media/image1050.png"/><Relationship Id="rId203" Type="http://schemas.openxmlformats.org/officeDocument/2006/relationships/image" Target="../media/image1070.png"/><Relationship Id="rId19" Type="http://schemas.openxmlformats.org/officeDocument/2006/relationships/customXml" Target="../ink/ink121.xml"/><Relationship Id="rId224" Type="http://schemas.openxmlformats.org/officeDocument/2006/relationships/customXml" Target="../ink/ink223.xml"/><Relationship Id="rId30" Type="http://schemas.openxmlformats.org/officeDocument/2006/relationships/image" Target="../media/image2010.png"/><Relationship Id="rId105" Type="http://schemas.openxmlformats.org/officeDocument/2006/relationships/customXml" Target="../ink/ink164.xml"/><Relationship Id="rId126" Type="http://schemas.openxmlformats.org/officeDocument/2006/relationships/customXml" Target="../ink/ink174.xml"/><Relationship Id="rId147" Type="http://schemas.openxmlformats.org/officeDocument/2006/relationships/image" Target="../media/image790.png"/><Relationship Id="rId168" Type="http://schemas.openxmlformats.org/officeDocument/2006/relationships/customXml" Target="../ink/ink195.xml"/><Relationship Id="rId51" Type="http://schemas.openxmlformats.org/officeDocument/2006/relationships/customXml" Target="../ink/ink137.xml"/><Relationship Id="rId72" Type="http://schemas.openxmlformats.org/officeDocument/2006/relationships/image" Target="../media/image410.png"/><Relationship Id="rId93" Type="http://schemas.openxmlformats.org/officeDocument/2006/relationships/customXml" Target="../ink/ink158.xml"/><Relationship Id="rId189" Type="http://schemas.openxmlformats.org/officeDocument/2006/relationships/image" Target="../media/image1000.png"/><Relationship Id="rId3" Type="http://schemas.openxmlformats.org/officeDocument/2006/relationships/customXml" Target="../ink/ink113.xml"/><Relationship Id="rId214" Type="http://schemas.openxmlformats.org/officeDocument/2006/relationships/customXml" Target="../ink/ink218.xml"/><Relationship Id="rId116" Type="http://schemas.openxmlformats.org/officeDocument/2006/relationships/customXml" Target="../ink/ink169.xml"/><Relationship Id="rId137" Type="http://schemas.openxmlformats.org/officeDocument/2006/relationships/image" Target="../media/image740.png"/><Relationship Id="rId158" Type="http://schemas.openxmlformats.org/officeDocument/2006/relationships/customXml" Target="../ink/ink19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.png"/><Relationship Id="rId18" Type="http://schemas.openxmlformats.org/officeDocument/2006/relationships/customXml" Target="../ink/ink235.xml"/><Relationship Id="rId26" Type="http://schemas.openxmlformats.org/officeDocument/2006/relationships/customXml" Target="../ink/ink239.xml"/><Relationship Id="rId21" Type="http://schemas.openxmlformats.org/officeDocument/2006/relationships/image" Target="../media/image136.png"/><Relationship Id="rId34" Type="http://schemas.openxmlformats.org/officeDocument/2006/relationships/customXml" Target="../ink/ink243.xml"/><Relationship Id="rId7" Type="http://schemas.openxmlformats.org/officeDocument/2006/relationships/image" Target="../media/image129.png"/><Relationship Id="rId12" Type="http://schemas.openxmlformats.org/officeDocument/2006/relationships/customXml" Target="../ink/ink232.xml"/><Relationship Id="rId17" Type="http://schemas.openxmlformats.org/officeDocument/2006/relationships/image" Target="../media/image134.png"/><Relationship Id="rId25" Type="http://schemas.openxmlformats.org/officeDocument/2006/relationships/image" Target="../media/image138.png"/><Relationship Id="rId33" Type="http://schemas.openxmlformats.org/officeDocument/2006/relationships/image" Target="../media/image142.png"/><Relationship Id="rId2" Type="http://schemas.openxmlformats.org/officeDocument/2006/relationships/image" Target="../media/image11.tmp"/><Relationship Id="rId16" Type="http://schemas.openxmlformats.org/officeDocument/2006/relationships/customXml" Target="../ink/ink234.xml"/><Relationship Id="rId20" Type="http://schemas.openxmlformats.org/officeDocument/2006/relationships/customXml" Target="../ink/ink236.xml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9.xml"/><Relationship Id="rId11" Type="http://schemas.openxmlformats.org/officeDocument/2006/relationships/image" Target="../media/image131.png"/><Relationship Id="rId24" Type="http://schemas.openxmlformats.org/officeDocument/2006/relationships/customXml" Target="../ink/ink238.xml"/><Relationship Id="rId32" Type="http://schemas.openxmlformats.org/officeDocument/2006/relationships/customXml" Target="../ink/ink242.xml"/><Relationship Id="rId37" Type="http://schemas.openxmlformats.org/officeDocument/2006/relationships/image" Target="../media/image144.png"/><Relationship Id="rId5" Type="http://schemas.openxmlformats.org/officeDocument/2006/relationships/image" Target="../media/image128.png"/><Relationship Id="rId15" Type="http://schemas.openxmlformats.org/officeDocument/2006/relationships/image" Target="../media/image133.png"/><Relationship Id="rId23" Type="http://schemas.openxmlformats.org/officeDocument/2006/relationships/image" Target="../media/image137.png"/><Relationship Id="rId28" Type="http://schemas.openxmlformats.org/officeDocument/2006/relationships/customXml" Target="../ink/ink240.xml"/><Relationship Id="rId36" Type="http://schemas.openxmlformats.org/officeDocument/2006/relationships/customXml" Target="../ink/ink244.xml"/><Relationship Id="rId10" Type="http://schemas.openxmlformats.org/officeDocument/2006/relationships/customXml" Target="../ink/ink231.xml"/><Relationship Id="rId19" Type="http://schemas.openxmlformats.org/officeDocument/2006/relationships/image" Target="../media/image135.png"/><Relationship Id="rId31" Type="http://schemas.openxmlformats.org/officeDocument/2006/relationships/image" Target="../media/image141.png"/><Relationship Id="rId4" Type="http://schemas.openxmlformats.org/officeDocument/2006/relationships/customXml" Target="../ink/ink228.xml"/><Relationship Id="rId9" Type="http://schemas.openxmlformats.org/officeDocument/2006/relationships/image" Target="../media/image130.png"/><Relationship Id="rId14" Type="http://schemas.openxmlformats.org/officeDocument/2006/relationships/customXml" Target="../ink/ink233.xml"/><Relationship Id="rId22" Type="http://schemas.openxmlformats.org/officeDocument/2006/relationships/customXml" Target="../ink/ink237.xml"/><Relationship Id="rId27" Type="http://schemas.openxmlformats.org/officeDocument/2006/relationships/image" Target="../media/image139.png"/><Relationship Id="rId30" Type="http://schemas.openxmlformats.org/officeDocument/2006/relationships/customXml" Target="../ink/ink241.xml"/><Relationship Id="rId35" Type="http://schemas.openxmlformats.org/officeDocument/2006/relationships/image" Target="../media/image143.png"/><Relationship Id="rId8" Type="http://schemas.openxmlformats.org/officeDocument/2006/relationships/customXml" Target="../ink/ink230.xml"/><Relationship Id="rId3" Type="http://schemas.openxmlformats.org/officeDocument/2006/relationships/image" Target="../media/image12.tmp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6.xml"/><Relationship Id="rId21" Type="http://schemas.openxmlformats.org/officeDocument/2006/relationships/image" Target="../media/image155.png"/><Relationship Id="rId42" Type="http://schemas.openxmlformats.org/officeDocument/2006/relationships/customXml" Target="../ink/ink264.xml"/><Relationship Id="rId47" Type="http://schemas.openxmlformats.org/officeDocument/2006/relationships/image" Target="../media/image168.png"/><Relationship Id="rId63" Type="http://schemas.openxmlformats.org/officeDocument/2006/relationships/image" Target="../media/image176.png"/><Relationship Id="rId68" Type="http://schemas.openxmlformats.org/officeDocument/2006/relationships/customXml" Target="../ink/ink277.xml"/><Relationship Id="rId84" Type="http://schemas.openxmlformats.org/officeDocument/2006/relationships/customXml" Target="../ink/ink285.xml"/><Relationship Id="rId89" Type="http://schemas.openxmlformats.org/officeDocument/2006/relationships/image" Target="../media/image189.png"/><Relationship Id="rId112" Type="http://schemas.openxmlformats.org/officeDocument/2006/relationships/image" Target="../media/image201.png"/><Relationship Id="rId16" Type="http://schemas.openxmlformats.org/officeDocument/2006/relationships/customXml" Target="../ink/ink251.xml"/><Relationship Id="rId107" Type="http://schemas.openxmlformats.org/officeDocument/2006/relationships/customXml" Target="../ink/ink296.xml"/><Relationship Id="rId11" Type="http://schemas.openxmlformats.org/officeDocument/2006/relationships/image" Target="../media/image150.png"/><Relationship Id="rId32" Type="http://schemas.openxmlformats.org/officeDocument/2006/relationships/customXml" Target="../ink/ink259.xml"/><Relationship Id="rId37" Type="http://schemas.openxmlformats.org/officeDocument/2006/relationships/image" Target="../media/image163.png"/><Relationship Id="rId53" Type="http://schemas.openxmlformats.org/officeDocument/2006/relationships/image" Target="../media/image171.png"/><Relationship Id="rId58" Type="http://schemas.openxmlformats.org/officeDocument/2006/relationships/customXml" Target="../ink/ink272.xml"/><Relationship Id="rId74" Type="http://schemas.openxmlformats.org/officeDocument/2006/relationships/customXml" Target="../ink/ink280.xml"/><Relationship Id="rId79" Type="http://schemas.openxmlformats.org/officeDocument/2006/relationships/image" Target="../media/image184.png"/><Relationship Id="rId102" Type="http://schemas.openxmlformats.org/officeDocument/2006/relationships/image" Target="../media/image15.tmp"/><Relationship Id="rId5" Type="http://schemas.openxmlformats.org/officeDocument/2006/relationships/image" Target="../media/image147.png"/><Relationship Id="rId90" Type="http://schemas.openxmlformats.org/officeDocument/2006/relationships/customXml" Target="../ink/ink288.xml"/><Relationship Id="rId95" Type="http://schemas.openxmlformats.org/officeDocument/2006/relationships/image" Target="../media/image192.png"/><Relationship Id="rId22" Type="http://schemas.openxmlformats.org/officeDocument/2006/relationships/customXml" Target="../ink/ink254.xml"/><Relationship Id="rId27" Type="http://schemas.openxmlformats.org/officeDocument/2006/relationships/image" Target="../media/image158.png"/><Relationship Id="rId43" Type="http://schemas.openxmlformats.org/officeDocument/2006/relationships/image" Target="../media/image166.png"/><Relationship Id="rId48" Type="http://schemas.openxmlformats.org/officeDocument/2006/relationships/customXml" Target="../ink/ink267.xml"/><Relationship Id="rId64" Type="http://schemas.openxmlformats.org/officeDocument/2006/relationships/customXml" Target="../ink/ink275.xml"/><Relationship Id="rId69" Type="http://schemas.openxmlformats.org/officeDocument/2006/relationships/image" Target="../media/image179.png"/><Relationship Id="rId113" Type="http://schemas.openxmlformats.org/officeDocument/2006/relationships/customXml" Target="../ink/ink299.xml"/><Relationship Id="rId80" Type="http://schemas.openxmlformats.org/officeDocument/2006/relationships/customXml" Target="../ink/ink283.xml"/><Relationship Id="rId85" Type="http://schemas.openxmlformats.org/officeDocument/2006/relationships/image" Target="../media/image187.png"/><Relationship Id="rId12" Type="http://schemas.openxmlformats.org/officeDocument/2006/relationships/customXml" Target="../ink/ink249.xml"/><Relationship Id="rId17" Type="http://schemas.openxmlformats.org/officeDocument/2006/relationships/image" Target="../media/image153.png"/><Relationship Id="rId33" Type="http://schemas.openxmlformats.org/officeDocument/2006/relationships/image" Target="../media/image161.png"/><Relationship Id="rId38" Type="http://schemas.openxmlformats.org/officeDocument/2006/relationships/customXml" Target="../ink/ink262.xml"/><Relationship Id="rId59" Type="http://schemas.openxmlformats.org/officeDocument/2006/relationships/image" Target="../media/image174.png"/><Relationship Id="rId103" Type="http://schemas.openxmlformats.org/officeDocument/2006/relationships/customXml" Target="../ink/ink294.xml"/><Relationship Id="rId108" Type="http://schemas.openxmlformats.org/officeDocument/2006/relationships/image" Target="../media/image199.png"/><Relationship Id="rId54" Type="http://schemas.openxmlformats.org/officeDocument/2006/relationships/customXml" Target="../ink/ink270.xml"/><Relationship Id="rId70" Type="http://schemas.openxmlformats.org/officeDocument/2006/relationships/customXml" Target="../ink/ink278.xml"/><Relationship Id="rId75" Type="http://schemas.openxmlformats.org/officeDocument/2006/relationships/image" Target="../media/image182.png"/><Relationship Id="rId91" Type="http://schemas.openxmlformats.org/officeDocument/2006/relationships/image" Target="../media/image190.png"/><Relationship Id="rId96" Type="http://schemas.openxmlformats.org/officeDocument/2006/relationships/customXml" Target="../ink/ink29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6.xml"/><Relationship Id="rId15" Type="http://schemas.openxmlformats.org/officeDocument/2006/relationships/image" Target="../media/image152.png"/><Relationship Id="rId23" Type="http://schemas.openxmlformats.org/officeDocument/2006/relationships/image" Target="../media/image156.png"/><Relationship Id="rId28" Type="http://schemas.openxmlformats.org/officeDocument/2006/relationships/customXml" Target="../ink/ink257.xml"/><Relationship Id="rId36" Type="http://schemas.openxmlformats.org/officeDocument/2006/relationships/customXml" Target="../ink/ink261.xml"/><Relationship Id="rId49" Type="http://schemas.openxmlformats.org/officeDocument/2006/relationships/image" Target="../media/image169.png"/><Relationship Id="rId57" Type="http://schemas.openxmlformats.org/officeDocument/2006/relationships/image" Target="../media/image173.png"/><Relationship Id="rId106" Type="http://schemas.openxmlformats.org/officeDocument/2006/relationships/image" Target="../media/image198.png"/><Relationship Id="rId114" Type="http://schemas.openxmlformats.org/officeDocument/2006/relationships/image" Target="../media/image202.png"/><Relationship Id="rId10" Type="http://schemas.openxmlformats.org/officeDocument/2006/relationships/customXml" Target="../ink/ink248.xml"/><Relationship Id="rId31" Type="http://schemas.openxmlformats.org/officeDocument/2006/relationships/image" Target="../media/image160.png"/><Relationship Id="rId44" Type="http://schemas.openxmlformats.org/officeDocument/2006/relationships/customXml" Target="../ink/ink265.xml"/><Relationship Id="rId52" Type="http://schemas.openxmlformats.org/officeDocument/2006/relationships/customXml" Target="../ink/ink269.xml"/><Relationship Id="rId60" Type="http://schemas.openxmlformats.org/officeDocument/2006/relationships/customXml" Target="../ink/ink273.xml"/><Relationship Id="rId65" Type="http://schemas.openxmlformats.org/officeDocument/2006/relationships/image" Target="../media/image177.png"/><Relationship Id="rId73" Type="http://schemas.openxmlformats.org/officeDocument/2006/relationships/image" Target="../media/image181.png"/><Relationship Id="rId78" Type="http://schemas.openxmlformats.org/officeDocument/2006/relationships/customXml" Target="../ink/ink282.xml"/><Relationship Id="rId81" Type="http://schemas.openxmlformats.org/officeDocument/2006/relationships/image" Target="../media/image185.png"/><Relationship Id="rId86" Type="http://schemas.openxmlformats.org/officeDocument/2006/relationships/customXml" Target="../ink/ink286.xml"/><Relationship Id="rId94" Type="http://schemas.openxmlformats.org/officeDocument/2006/relationships/customXml" Target="../ink/ink290.xml"/><Relationship Id="rId99" Type="http://schemas.openxmlformats.org/officeDocument/2006/relationships/image" Target="../media/image194.png"/><Relationship Id="rId101" Type="http://schemas.openxmlformats.org/officeDocument/2006/relationships/image" Target="../media/image195.png"/><Relationship Id="rId4" Type="http://schemas.openxmlformats.org/officeDocument/2006/relationships/customXml" Target="../ink/ink245.xml"/><Relationship Id="rId9" Type="http://schemas.openxmlformats.org/officeDocument/2006/relationships/image" Target="../media/image149.png"/><Relationship Id="rId13" Type="http://schemas.openxmlformats.org/officeDocument/2006/relationships/image" Target="../media/image151.png"/><Relationship Id="rId18" Type="http://schemas.openxmlformats.org/officeDocument/2006/relationships/customXml" Target="../ink/ink252.xml"/><Relationship Id="rId39" Type="http://schemas.openxmlformats.org/officeDocument/2006/relationships/image" Target="../media/image164.png"/><Relationship Id="rId109" Type="http://schemas.openxmlformats.org/officeDocument/2006/relationships/customXml" Target="../ink/ink297.xml"/><Relationship Id="rId34" Type="http://schemas.openxmlformats.org/officeDocument/2006/relationships/customXml" Target="../ink/ink260.xml"/><Relationship Id="rId50" Type="http://schemas.openxmlformats.org/officeDocument/2006/relationships/customXml" Target="../ink/ink268.xml"/><Relationship Id="rId55" Type="http://schemas.openxmlformats.org/officeDocument/2006/relationships/image" Target="../media/image172.png"/><Relationship Id="rId76" Type="http://schemas.openxmlformats.org/officeDocument/2006/relationships/customXml" Target="../ink/ink281.xml"/><Relationship Id="rId97" Type="http://schemas.openxmlformats.org/officeDocument/2006/relationships/image" Target="../media/image193.png"/><Relationship Id="rId104" Type="http://schemas.openxmlformats.org/officeDocument/2006/relationships/image" Target="../media/image197.png"/><Relationship Id="rId7" Type="http://schemas.openxmlformats.org/officeDocument/2006/relationships/image" Target="../media/image148.png"/><Relationship Id="rId71" Type="http://schemas.openxmlformats.org/officeDocument/2006/relationships/image" Target="../media/image180.png"/><Relationship Id="rId92" Type="http://schemas.openxmlformats.org/officeDocument/2006/relationships/customXml" Target="../ink/ink289.xml"/><Relationship Id="rId2" Type="http://schemas.openxmlformats.org/officeDocument/2006/relationships/image" Target="../media/image13.tmp"/><Relationship Id="rId29" Type="http://schemas.openxmlformats.org/officeDocument/2006/relationships/image" Target="../media/image159.png"/><Relationship Id="rId24" Type="http://schemas.openxmlformats.org/officeDocument/2006/relationships/customXml" Target="../ink/ink255.xml"/><Relationship Id="rId40" Type="http://schemas.openxmlformats.org/officeDocument/2006/relationships/customXml" Target="../ink/ink263.xml"/><Relationship Id="rId45" Type="http://schemas.openxmlformats.org/officeDocument/2006/relationships/image" Target="../media/image167.png"/><Relationship Id="rId66" Type="http://schemas.openxmlformats.org/officeDocument/2006/relationships/customXml" Target="../ink/ink276.xml"/><Relationship Id="rId87" Type="http://schemas.openxmlformats.org/officeDocument/2006/relationships/image" Target="../media/image188.png"/><Relationship Id="rId110" Type="http://schemas.openxmlformats.org/officeDocument/2006/relationships/image" Target="../media/image200.png"/><Relationship Id="rId115" Type="http://schemas.openxmlformats.org/officeDocument/2006/relationships/customXml" Target="../ink/ink300.xml"/><Relationship Id="rId61" Type="http://schemas.openxmlformats.org/officeDocument/2006/relationships/image" Target="../media/image175.png"/><Relationship Id="rId82" Type="http://schemas.openxmlformats.org/officeDocument/2006/relationships/customXml" Target="../ink/ink284.xml"/><Relationship Id="rId19" Type="http://schemas.openxmlformats.org/officeDocument/2006/relationships/image" Target="../media/image154.png"/><Relationship Id="rId14" Type="http://schemas.openxmlformats.org/officeDocument/2006/relationships/customXml" Target="../ink/ink250.xml"/><Relationship Id="rId30" Type="http://schemas.openxmlformats.org/officeDocument/2006/relationships/customXml" Target="../ink/ink258.xml"/><Relationship Id="rId35" Type="http://schemas.openxmlformats.org/officeDocument/2006/relationships/image" Target="../media/image162.png"/><Relationship Id="rId56" Type="http://schemas.openxmlformats.org/officeDocument/2006/relationships/customXml" Target="../ink/ink271.xml"/><Relationship Id="rId77" Type="http://schemas.openxmlformats.org/officeDocument/2006/relationships/image" Target="../media/image183.png"/><Relationship Id="rId100" Type="http://schemas.openxmlformats.org/officeDocument/2006/relationships/customXml" Target="../ink/ink293.xml"/><Relationship Id="rId105" Type="http://schemas.openxmlformats.org/officeDocument/2006/relationships/customXml" Target="../ink/ink295.xml"/><Relationship Id="rId8" Type="http://schemas.openxmlformats.org/officeDocument/2006/relationships/customXml" Target="../ink/ink247.xml"/><Relationship Id="rId51" Type="http://schemas.openxmlformats.org/officeDocument/2006/relationships/image" Target="../media/image170.png"/><Relationship Id="rId72" Type="http://schemas.openxmlformats.org/officeDocument/2006/relationships/customXml" Target="../ink/ink279.xml"/><Relationship Id="rId93" Type="http://schemas.openxmlformats.org/officeDocument/2006/relationships/image" Target="../media/image191.png"/><Relationship Id="rId98" Type="http://schemas.openxmlformats.org/officeDocument/2006/relationships/customXml" Target="../ink/ink292.xml"/><Relationship Id="rId3" Type="http://schemas.openxmlformats.org/officeDocument/2006/relationships/image" Target="../media/image14.tmp"/><Relationship Id="rId25" Type="http://schemas.openxmlformats.org/officeDocument/2006/relationships/image" Target="../media/image157.png"/><Relationship Id="rId46" Type="http://schemas.openxmlformats.org/officeDocument/2006/relationships/customXml" Target="../ink/ink266.xml"/><Relationship Id="rId67" Type="http://schemas.openxmlformats.org/officeDocument/2006/relationships/image" Target="../media/image178.png"/><Relationship Id="rId116" Type="http://schemas.openxmlformats.org/officeDocument/2006/relationships/image" Target="../media/image203.png"/><Relationship Id="rId20" Type="http://schemas.openxmlformats.org/officeDocument/2006/relationships/customXml" Target="../ink/ink253.xml"/><Relationship Id="rId41" Type="http://schemas.openxmlformats.org/officeDocument/2006/relationships/image" Target="../media/image165.png"/><Relationship Id="rId62" Type="http://schemas.openxmlformats.org/officeDocument/2006/relationships/customXml" Target="../ink/ink274.xml"/><Relationship Id="rId83" Type="http://schemas.openxmlformats.org/officeDocument/2006/relationships/image" Target="../media/image186.png"/><Relationship Id="rId88" Type="http://schemas.openxmlformats.org/officeDocument/2006/relationships/customXml" Target="../ink/ink287.xml"/><Relationship Id="rId111" Type="http://schemas.openxmlformats.org/officeDocument/2006/relationships/customXml" Target="../ink/ink298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6.xml"/><Relationship Id="rId18" Type="http://schemas.openxmlformats.org/officeDocument/2006/relationships/image" Target="../media/image212.png"/><Relationship Id="rId26" Type="http://schemas.openxmlformats.org/officeDocument/2006/relationships/image" Target="../media/image216.png"/><Relationship Id="rId39" Type="http://schemas.openxmlformats.org/officeDocument/2006/relationships/customXml" Target="../ink/ink319.xml"/><Relationship Id="rId21" Type="http://schemas.openxmlformats.org/officeDocument/2006/relationships/customXml" Target="../ink/ink310.xml"/><Relationship Id="rId34" Type="http://schemas.openxmlformats.org/officeDocument/2006/relationships/image" Target="../media/image220.png"/><Relationship Id="rId42" Type="http://schemas.openxmlformats.org/officeDocument/2006/relationships/image" Target="../media/image224.png"/><Relationship Id="rId47" Type="http://schemas.openxmlformats.org/officeDocument/2006/relationships/customXml" Target="../ink/ink323.xml"/><Relationship Id="rId50" Type="http://schemas.openxmlformats.org/officeDocument/2006/relationships/image" Target="../media/image228.png"/><Relationship Id="rId7" Type="http://schemas.openxmlformats.org/officeDocument/2006/relationships/customXml" Target="../ink/ink303.xml"/><Relationship Id="rId2" Type="http://schemas.openxmlformats.org/officeDocument/2006/relationships/image" Target="../media/image16.tmp"/><Relationship Id="rId16" Type="http://schemas.openxmlformats.org/officeDocument/2006/relationships/image" Target="../media/image211.png"/><Relationship Id="rId29" Type="http://schemas.openxmlformats.org/officeDocument/2006/relationships/customXml" Target="../ink/ink314.xml"/><Relationship Id="rId11" Type="http://schemas.openxmlformats.org/officeDocument/2006/relationships/customXml" Target="../ink/ink305.xml"/><Relationship Id="rId24" Type="http://schemas.openxmlformats.org/officeDocument/2006/relationships/image" Target="../media/image215.png"/><Relationship Id="rId32" Type="http://schemas.openxmlformats.org/officeDocument/2006/relationships/image" Target="../media/image219.png"/><Relationship Id="rId37" Type="http://schemas.openxmlformats.org/officeDocument/2006/relationships/customXml" Target="../ink/ink318.xml"/><Relationship Id="rId40" Type="http://schemas.openxmlformats.org/officeDocument/2006/relationships/image" Target="../media/image223.png"/><Relationship Id="rId45" Type="http://schemas.openxmlformats.org/officeDocument/2006/relationships/customXml" Target="../ink/ink322.xml"/><Relationship Id="rId53" Type="http://schemas.openxmlformats.org/officeDocument/2006/relationships/image" Target="../media/image1.tmp"/><Relationship Id="rId5" Type="http://schemas.openxmlformats.org/officeDocument/2006/relationships/customXml" Target="../ink/ink302.xml"/><Relationship Id="rId10" Type="http://schemas.openxmlformats.org/officeDocument/2006/relationships/image" Target="../media/image208.png"/><Relationship Id="rId19" Type="http://schemas.openxmlformats.org/officeDocument/2006/relationships/customXml" Target="../ink/ink309.xml"/><Relationship Id="rId31" Type="http://schemas.openxmlformats.org/officeDocument/2006/relationships/customXml" Target="../ink/ink315.xml"/><Relationship Id="rId44" Type="http://schemas.openxmlformats.org/officeDocument/2006/relationships/image" Target="../media/image225.png"/><Relationship Id="rId52" Type="http://schemas.openxmlformats.org/officeDocument/2006/relationships/image" Target="../media/image229.png"/><Relationship Id="rId4" Type="http://schemas.openxmlformats.org/officeDocument/2006/relationships/image" Target="../media/image205.png"/><Relationship Id="rId9" Type="http://schemas.openxmlformats.org/officeDocument/2006/relationships/customXml" Target="../ink/ink304.xml"/><Relationship Id="rId14" Type="http://schemas.openxmlformats.org/officeDocument/2006/relationships/image" Target="../media/image210.png"/><Relationship Id="rId22" Type="http://schemas.openxmlformats.org/officeDocument/2006/relationships/image" Target="../media/image214.png"/><Relationship Id="rId27" Type="http://schemas.openxmlformats.org/officeDocument/2006/relationships/customXml" Target="../ink/ink313.xml"/><Relationship Id="rId30" Type="http://schemas.openxmlformats.org/officeDocument/2006/relationships/image" Target="../media/image218.png"/><Relationship Id="rId35" Type="http://schemas.openxmlformats.org/officeDocument/2006/relationships/customXml" Target="../ink/ink317.xml"/><Relationship Id="rId43" Type="http://schemas.openxmlformats.org/officeDocument/2006/relationships/customXml" Target="../ink/ink321.xml"/><Relationship Id="rId48" Type="http://schemas.openxmlformats.org/officeDocument/2006/relationships/image" Target="../media/image227.png"/><Relationship Id="rId8" Type="http://schemas.openxmlformats.org/officeDocument/2006/relationships/image" Target="../media/image207.png"/><Relationship Id="rId51" Type="http://schemas.openxmlformats.org/officeDocument/2006/relationships/customXml" Target="../ink/ink325.xml"/><Relationship Id="rId3" Type="http://schemas.openxmlformats.org/officeDocument/2006/relationships/customXml" Target="../ink/ink301.xml"/><Relationship Id="rId12" Type="http://schemas.openxmlformats.org/officeDocument/2006/relationships/image" Target="../media/image209.png"/><Relationship Id="rId17" Type="http://schemas.openxmlformats.org/officeDocument/2006/relationships/customXml" Target="../ink/ink308.xml"/><Relationship Id="rId25" Type="http://schemas.openxmlformats.org/officeDocument/2006/relationships/customXml" Target="../ink/ink312.xml"/><Relationship Id="rId33" Type="http://schemas.openxmlformats.org/officeDocument/2006/relationships/customXml" Target="../ink/ink316.xml"/><Relationship Id="rId38" Type="http://schemas.openxmlformats.org/officeDocument/2006/relationships/image" Target="../media/image222.png"/><Relationship Id="rId46" Type="http://schemas.openxmlformats.org/officeDocument/2006/relationships/image" Target="../media/image226.png"/><Relationship Id="rId20" Type="http://schemas.openxmlformats.org/officeDocument/2006/relationships/image" Target="../media/image213.png"/><Relationship Id="rId41" Type="http://schemas.openxmlformats.org/officeDocument/2006/relationships/customXml" Target="../ink/ink3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15" Type="http://schemas.openxmlformats.org/officeDocument/2006/relationships/customXml" Target="../ink/ink307.xml"/><Relationship Id="rId23" Type="http://schemas.openxmlformats.org/officeDocument/2006/relationships/customXml" Target="../ink/ink311.xml"/><Relationship Id="rId28" Type="http://schemas.openxmlformats.org/officeDocument/2006/relationships/image" Target="../media/image217.png"/><Relationship Id="rId36" Type="http://schemas.openxmlformats.org/officeDocument/2006/relationships/image" Target="../media/image221.png"/><Relationship Id="rId49" Type="http://schemas.openxmlformats.org/officeDocument/2006/relationships/customXml" Target="../ink/ink3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8B95D79-FCA2-BBE0-660E-5DED71202E20}"/>
              </a:ext>
            </a:extLst>
          </p:cNvPr>
          <p:cNvGrpSpPr/>
          <p:nvPr/>
        </p:nvGrpSpPr>
        <p:grpSpPr>
          <a:xfrm>
            <a:off x="5230446" y="2662412"/>
            <a:ext cx="430560" cy="328680"/>
            <a:chOff x="5852238" y="2936732"/>
            <a:chExt cx="43056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C96BE8E-DCA7-F6F0-68E0-627C41835686}"/>
                    </a:ext>
                  </a:extLst>
                </p14:cNvPr>
                <p14:cNvContentPartPr/>
                <p14:nvPr/>
              </p14:nvContentPartPr>
              <p14:xfrm>
                <a:off x="5852238" y="2936732"/>
                <a:ext cx="227520" cy="328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C96BE8E-DCA7-F6F0-68E0-627C4183568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43598" y="2928092"/>
                  <a:ext cx="2451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B091E4C-69B8-EC53-69B5-649C0AB25568}"/>
                    </a:ext>
                  </a:extLst>
                </p14:cNvPr>
                <p14:cNvContentPartPr/>
                <p14:nvPr/>
              </p14:nvContentPartPr>
              <p14:xfrm>
                <a:off x="6085878" y="2957252"/>
                <a:ext cx="196920" cy="243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B091E4C-69B8-EC53-69B5-649C0AB2556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77238" y="2948252"/>
                  <a:ext cx="21456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435F80-BCD0-3B5C-14FA-C51D4783AB06}"/>
              </a:ext>
            </a:extLst>
          </p:cNvPr>
          <p:cNvGrpSpPr/>
          <p:nvPr/>
        </p:nvGrpSpPr>
        <p:grpSpPr>
          <a:xfrm>
            <a:off x="5843526" y="1607972"/>
            <a:ext cx="1819080" cy="890640"/>
            <a:chOff x="6465318" y="1882292"/>
            <a:chExt cx="1819080" cy="89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456FC14-090C-71EB-73A9-BA1D1FFAB6AC}"/>
                    </a:ext>
                  </a:extLst>
                </p14:cNvPr>
                <p14:cNvContentPartPr/>
                <p14:nvPr/>
              </p14:nvContentPartPr>
              <p14:xfrm>
                <a:off x="6465318" y="2018372"/>
                <a:ext cx="983880" cy="754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456FC14-090C-71EB-73A9-BA1D1FFAB6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56318" y="2009372"/>
                  <a:ext cx="100152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6CB8459-673D-1182-6B4B-E3D8EC389B14}"/>
                    </a:ext>
                  </a:extLst>
                </p14:cNvPr>
                <p14:cNvContentPartPr/>
                <p14:nvPr/>
              </p14:nvContentPartPr>
              <p14:xfrm>
                <a:off x="7562238" y="1932332"/>
                <a:ext cx="32400" cy="128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6CB8459-673D-1182-6B4B-E3D8EC389B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53598" y="1923332"/>
                  <a:ext cx="50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2C6B68-E306-BA2D-83B5-16D3C7D911F3}"/>
                    </a:ext>
                  </a:extLst>
                </p14:cNvPr>
                <p14:cNvContentPartPr/>
                <p14:nvPr/>
              </p14:nvContentPartPr>
              <p14:xfrm>
                <a:off x="7629198" y="1957172"/>
                <a:ext cx="154800" cy="132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2C6B68-E306-BA2D-83B5-16D3C7D911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20198" y="1948532"/>
                  <a:ext cx="172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5759860-49AF-3D1A-EB38-1C04B84B3768}"/>
                    </a:ext>
                  </a:extLst>
                </p14:cNvPr>
                <p14:cNvContentPartPr/>
                <p14:nvPr/>
              </p14:nvContentPartPr>
              <p14:xfrm>
                <a:off x="7865358" y="1899932"/>
                <a:ext cx="5760" cy="141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5759860-49AF-3D1A-EB38-1C04B84B376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56718" y="1891292"/>
                  <a:ext cx="23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22D58C-E7E4-F7C7-5CB3-354F7622A914}"/>
                    </a:ext>
                  </a:extLst>
                </p14:cNvPr>
                <p14:cNvContentPartPr/>
                <p14:nvPr/>
              </p14:nvContentPartPr>
              <p14:xfrm>
                <a:off x="7809918" y="1882292"/>
                <a:ext cx="135360" cy="16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22D58C-E7E4-F7C7-5CB3-354F7622A9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00918" y="1873652"/>
                  <a:ext cx="153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6B33A0B-4F4F-794B-9707-57C70EE0AF77}"/>
                    </a:ext>
                  </a:extLst>
                </p14:cNvPr>
                <p14:cNvContentPartPr/>
                <p14:nvPr/>
              </p14:nvContentPartPr>
              <p14:xfrm>
                <a:off x="7980198" y="1921532"/>
                <a:ext cx="7920" cy="12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6B33A0B-4F4F-794B-9707-57C70EE0AF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1198" y="1912892"/>
                  <a:ext cx="25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1F0E19F-F4A8-C0DE-8905-23E2B9072EE1}"/>
                    </a:ext>
                  </a:extLst>
                </p14:cNvPr>
                <p14:cNvContentPartPr/>
                <p14:nvPr/>
              </p14:nvContentPartPr>
              <p14:xfrm>
                <a:off x="7987398" y="1892372"/>
                <a:ext cx="297000" cy="107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1F0E19F-F4A8-C0DE-8905-23E2B9072EE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78398" y="1883732"/>
                  <a:ext cx="31464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561108E-5DF8-C564-02D3-C9D99CA203E9}"/>
              </a:ext>
            </a:extLst>
          </p:cNvPr>
          <p:cNvGrpSpPr/>
          <p:nvPr/>
        </p:nvGrpSpPr>
        <p:grpSpPr>
          <a:xfrm>
            <a:off x="4915806" y="2487092"/>
            <a:ext cx="5374800" cy="683280"/>
            <a:chOff x="5537598" y="2761412"/>
            <a:chExt cx="5374800" cy="68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0649AD9-6EA3-1BD7-4F35-1E07AB165B0D}"/>
                    </a:ext>
                  </a:extLst>
                </p14:cNvPr>
                <p14:cNvContentPartPr/>
                <p14:nvPr/>
              </p14:nvContentPartPr>
              <p14:xfrm>
                <a:off x="5537598" y="2761412"/>
                <a:ext cx="1283400" cy="683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0649AD9-6EA3-1BD7-4F35-1E07AB165B0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28958" y="2752412"/>
                  <a:ext cx="1301040" cy="7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9524DA4-309F-D696-5299-909ABFA96428}"/>
                    </a:ext>
                  </a:extLst>
                </p14:cNvPr>
                <p14:cNvContentPartPr/>
                <p14:nvPr/>
              </p14:nvContentPartPr>
              <p14:xfrm>
                <a:off x="6810558" y="2996492"/>
                <a:ext cx="1253160" cy="88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9524DA4-309F-D696-5299-909ABFA9642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01558" y="2987852"/>
                  <a:ext cx="1270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5001A6B-4E7A-11FF-4FF3-444541A10F1A}"/>
                    </a:ext>
                  </a:extLst>
                </p14:cNvPr>
                <p14:cNvContentPartPr/>
                <p14:nvPr/>
              </p14:nvContentPartPr>
              <p14:xfrm>
                <a:off x="8130678" y="3131132"/>
                <a:ext cx="153000" cy="157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5001A6B-4E7A-11FF-4FF3-444541A10F1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21678" y="3122132"/>
                  <a:ext cx="170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55D3F1A-1C1F-5631-AAA1-DEB6A5ECECEE}"/>
                    </a:ext>
                  </a:extLst>
                </p14:cNvPr>
                <p14:cNvContentPartPr/>
                <p14:nvPr/>
              </p14:nvContentPartPr>
              <p14:xfrm>
                <a:off x="8382678" y="3159212"/>
                <a:ext cx="24840" cy="78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55D3F1A-1C1F-5631-AAA1-DEB6A5ECEC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74038" y="3150212"/>
                  <a:ext cx="42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EE60A0E-DF8E-5E33-83CE-9628B51E688C}"/>
                    </a:ext>
                  </a:extLst>
                </p14:cNvPr>
                <p14:cNvContentPartPr/>
                <p14:nvPr/>
              </p14:nvContentPartPr>
              <p14:xfrm>
                <a:off x="8496798" y="3159572"/>
                <a:ext cx="16920" cy="96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EE60A0E-DF8E-5E33-83CE-9628B51E688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88158" y="3150932"/>
                  <a:ext cx="34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6AA1381-8543-63E0-5968-FB69E4E8EF4B}"/>
                    </a:ext>
                  </a:extLst>
                </p14:cNvPr>
                <p14:cNvContentPartPr/>
                <p14:nvPr/>
              </p14:nvContentPartPr>
              <p14:xfrm>
                <a:off x="8489238" y="3043652"/>
                <a:ext cx="262080" cy="183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6AA1381-8543-63E0-5968-FB69E4E8EF4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80238" y="3035012"/>
                  <a:ext cx="279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B160DE0-7EC3-C7E4-15A3-596273E16DED}"/>
                    </a:ext>
                  </a:extLst>
                </p14:cNvPr>
                <p14:cNvContentPartPr/>
                <p14:nvPr/>
              </p14:nvContentPartPr>
              <p14:xfrm>
                <a:off x="8631438" y="3096572"/>
                <a:ext cx="234360" cy="1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B160DE0-7EC3-C7E4-15A3-596273E16D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22438" y="3087572"/>
                  <a:ext cx="252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2D35645-65C9-14B0-9985-B59C11805E18}"/>
                    </a:ext>
                  </a:extLst>
                </p14:cNvPr>
                <p14:cNvContentPartPr/>
                <p14:nvPr/>
              </p14:nvContentPartPr>
              <p14:xfrm>
                <a:off x="8875518" y="3097652"/>
                <a:ext cx="86400" cy="83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2D35645-65C9-14B0-9985-B59C11805E1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66518" y="3089012"/>
                  <a:ext cx="104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3132DFC-9BCE-32E8-2262-ADDC7F5F9A7D}"/>
                    </a:ext>
                  </a:extLst>
                </p14:cNvPr>
                <p14:cNvContentPartPr/>
                <p14:nvPr/>
              </p14:nvContentPartPr>
              <p14:xfrm>
                <a:off x="9031038" y="3091172"/>
                <a:ext cx="109440" cy="115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3132DFC-9BCE-32E8-2262-ADDC7F5F9A7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022038" y="3082172"/>
                  <a:ext cx="127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9629B49-9639-36E9-C949-DE15729381EA}"/>
                    </a:ext>
                  </a:extLst>
                </p14:cNvPr>
                <p14:cNvContentPartPr/>
                <p14:nvPr/>
              </p14:nvContentPartPr>
              <p14:xfrm>
                <a:off x="9032838" y="3180092"/>
                <a:ext cx="113760" cy="9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9629B49-9639-36E9-C949-DE15729381E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23838" y="3171452"/>
                  <a:ext cx="131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8F7C02A-5A29-99F3-A975-CBDEFFF6680D}"/>
                    </a:ext>
                  </a:extLst>
                </p14:cNvPr>
                <p14:cNvContentPartPr/>
                <p14:nvPr/>
              </p14:nvContentPartPr>
              <p14:xfrm>
                <a:off x="9203478" y="3076772"/>
                <a:ext cx="208440" cy="132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8F7C02A-5A29-99F3-A975-CBDEFFF6680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94478" y="3067772"/>
                  <a:ext cx="226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179F240-106C-8C41-E8DC-7313EA23A74E}"/>
                    </a:ext>
                  </a:extLst>
                </p14:cNvPr>
                <p14:cNvContentPartPr/>
                <p14:nvPr/>
              </p14:nvContentPartPr>
              <p14:xfrm>
                <a:off x="9479958" y="3072092"/>
                <a:ext cx="149400" cy="163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179F240-106C-8C41-E8DC-7313EA23A74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71318" y="3063452"/>
                  <a:ext cx="1670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BCD9774-244F-C9DA-3726-BBBC1797CF3D}"/>
                    </a:ext>
                  </a:extLst>
                </p14:cNvPr>
                <p14:cNvContentPartPr/>
                <p14:nvPr/>
              </p14:nvContentPartPr>
              <p14:xfrm>
                <a:off x="9491118" y="3161012"/>
                <a:ext cx="153720" cy="9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BCD9774-244F-C9DA-3726-BBBC1797CF3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482118" y="3152012"/>
                  <a:ext cx="171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1F38627-3781-9234-3CF9-A1BDD90B9AED}"/>
                    </a:ext>
                  </a:extLst>
                </p14:cNvPr>
                <p14:cNvContentPartPr/>
                <p14:nvPr/>
              </p14:nvContentPartPr>
              <p14:xfrm>
                <a:off x="9703158" y="3069212"/>
                <a:ext cx="153360" cy="173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1F38627-3781-9234-3CF9-A1BDD90B9AE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694518" y="3060572"/>
                  <a:ext cx="171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5170B7E-AF3B-832D-059F-8C499C78FBCE}"/>
                    </a:ext>
                  </a:extLst>
                </p14:cNvPr>
                <p14:cNvContentPartPr/>
                <p14:nvPr/>
              </p14:nvContentPartPr>
              <p14:xfrm>
                <a:off x="9722598" y="3169652"/>
                <a:ext cx="75960" cy="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5170B7E-AF3B-832D-059F-8C499C78FBC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13958" y="3161012"/>
                  <a:ext cx="936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C6FAF7B-CAF1-D232-47D6-0C4C4596EB2F}"/>
                    </a:ext>
                  </a:extLst>
                </p14:cNvPr>
                <p14:cNvContentPartPr/>
                <p14:nvPr/>
              </p14:nvContentPartPr>
              <p14:xfrm>
                <a:off x="9881358" y="3089732"/>
                <a:ext cx="161280" cy="126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C6FAF7B-CAF1-D232-47D6-0C4C4596EB2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72358" y="3081092"/>
                  <a:ext cx="178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D875E23-E52B-EFF2-246F-15C1D13237BB}"/>
                    </a:ext>
                  </a:extLst>
                </p14:cNvPr>
                <p14:cNvContentPartPr/>
                <p14:nvPr/>
              </p14:nvContentPartPr>
              <p14:xfrm>
                <a:off x="10097358" y="3059132"/>
                <a:ext cx="136800" cy="201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D875E23-E52B-EFF2-246F-15C1D13237B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88358" y="3050132"/>
                  <a:ext cx="1544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7775DE4-656C-C701-B364-BCCB41EC8422}"/>
                    </a:ext>
                  </a:extLst>
                </p14:cNvPr>
                <p14:cNvContentPartPr/>
                <p14:nvPr/>
              </p14:nvContentPartPr>
              <p14:xfrm>
                <a:off x="10108878" y="3122132"/>
                <a:ext cx="203400" cy="90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7775DE4-656C-C701-B364-BCCB41EC84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99878" y="3113492"/>
                  <a:ext cx="221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F3A5E8E-C415-128A-CA7A-5925403757BB}"/>
                    </a:ext>
                  </a:extLst>
                </p14:cNvPr>
                <p14:cNvContentPartPr/>
                <p14:nvPr/>
              </p14:nvContentPartPr>
              <p14:xfrm>
                <a:off x="10409118" y="3138692"/>
                <a:ext cx="113760" cy="77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F3A5E8E-C415-128A-CA7A-5925403757B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00118" y="3129692"/>
                  <a:ext cx="131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3529A6E-C3B8-3B7B-6C2D-BEC70D4BD24D}"/>
                    </a:ext>
                  </a:extLst>
                </p14:cNvPr>
                <p14:cNvContentPartPr/>
                <p14:nvPr/>
              </p14:nvContentPartPr>
              <p14:xfrm>
                <a:off x="10554558" y="3117092"/>
                <a:ext cx="342720" cy="100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3529A6E-C3B8-3B7B-6C2D-BEC70D4BD24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545918" y="3108452"/>
                  <a:ext cx="360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EE9C0BC-F9EE-CEE9-A7C4-2EF2441D40AA}"/>
                    </a:ext>
                  </a:extLst>
                </p14:cNvPr>
                <p14:cNvContentPartPr/>
                <p14:nvPr/>
              </p14:nvContentPartPr>
              <p14:xfrm>
                <a:off x="10754718" y="3024572"/>
                <a:ext cx="144720" cy="13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EE9C0BC-F9EE-CEE9-A7C4-2EF2441D40A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746078" y="3015932"/>
                  <a:ext cx="162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F5087EB-2D11-12F0-111D-367D8E0EC5DF}"/>
                    </a:ext>
                  </a:extLst>
                </p14:cNvPr>
                <p14:cNvContentPartPr/>
                <p14:nvPr/>
              </p14:nvContentPartPr>
              <p14:xfrm>
                <a:off x="10742478" y="3092612"/>
                <a:ext cx="169920" cy="18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F5087EB-2D11-12F0-111D-367D8E0EC5D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33838" y="3083612"/>
                  <a:ext cx="18756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6CA6F54-E79A-263E-EE79-E980DFFE9278}"/>
                  </a:ext>
                </a:extLst>
              </p14:cNvPr>
              <p14:cNvContentPartPr/>
              <p14:nvPr/>
            </p14:nvContentPartPr>
            <p14:xfrm>
              <a:off x="6037206" y="3064892"/>
              <a:ext cx="417600" cy="804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6CA6F54-E79A-263E-EE79-E980DFFE927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28206" y="3055892"/>
                <a:ext cx="435240" cy="82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903A81AA-CB8A-15BC-1353-CD68CF604353}"/>
              </a:ext>
            </a:extLst>
          </p:cNvPr>
          <p:cNvGrpSpPr/>
          <p:nvPr/>
        </p:nvGrpSpPr>
        <p:grpSpPr>
          <a:xfrm>
            <a:off x="6195606" y="3997292"/>
            <a:ext cx="2947320" cy="465840"/>
            <a:chOff x="6817398" y="4271612"/>
            <a:chExt cx="2947320" cy="46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649D45A-489C-2200-05F3-19C4EB37EFA1}"/>
                    </a:ext>
                  </a:extLst>
                </p14:cNvPr>
                <p14:cNvContentPartPr/>
                <p14:nvPr/>
              </p14:nvContentPartPr>
              <p14:xfrm>
                <a:off x="6817398" y="4302572"/>
                <a:ext cx="59040" cy="208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649D45A-489C-2200-05F3-19C4EB37EFA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08758" y="4293572"/>
                  <a:ext cx="76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73BE178-1ED8-F4A0-563E-D1FA6CF7BE23}"/>
                    </a:ext>
                  </a:extLst>
                </p14:cNvPr>
                <p14:cNvContentPartPr/>
                <p14:nvPr/>
              </p14:nvContentPartPr>
              <p14:xfrm>
                <a:off x="6831438" y="4278092"/>
                <a:ext cx="155160" cy="179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73BE178-1ED8-F4A0-563E-D1FA6CF7BE2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22798" y="4269092"/>
                  <a:ext cx="1728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38609BD-1A32-70B5-02A2-ED457A19DDE2}"/>
                    </a:ext>
                  </a:extLst>
                </p14:cNvPr>
                <p14:cNvContentPartPr/>
                <p14:nvPr/>
              </p14:nvContentPartPr>
              <p14:xfrm>
                <a:off x="6912078" y="4314812"/>
                <a:ext cx="175320" cy="143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38609BD-1A32-70B5-02A2-ED457A19DD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03438" y="4305812"/>
                  <a:ext cx="192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FCD4C87-A24B-0676-E898-40F87A2CC17C}"/>
                    </a:ext>
                  </a:extLst>
                </p14:cNvPr>
                <p14:cNvContentPartPr/>
                <p14:nvPr/>
              </p14:nvContentPartPr>
              <p14:xfrm>
                <a:off x="7005318" y="4419572"/>
                <a:ext cx="137160" cy="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FCD4C87-A24B-0676-E898-40F87A2CC17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96318" y="4410572"/>
                  <a:ext cx="154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A7B9CD2-0DA6-C7AB-B714-3B8B5BBAF768}"/>
                    </a:ext>
                  </a:extLst>
                </p14:cNvPr>
                <p14:cNvContentPartPr/>
                <p14:nvPr/>
              </p14:nvContentPartPr>
              <p14:xfrm>
                <a:off x="7197198" y="4337492"/>
                <a:ext cx="29160" cy="106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A7B9CD2-0DA6-C7AB-B714-3B8B5BBAF76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88558" y="4328852"/>
                  <a:ext cx="46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A72F9E1-BD77-880E-787B-E415AB5851DC}"/>
                    </a:ext>
                  </a:extLst>
                </p14:cNvPr>
                <p14:cNvContentPartPr/>
                <p14:nvPr/>
              </p14:nvContentPartPr>
              <p14:xfrm>
                <a:off x="7125918" y="4319852"/>
                <a:ext cx="204480" cy="9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A72F9E1-BD77-880E-787B-E415AB5851D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16918" y="4311212"/>
                  <a:ext cx="222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B9C0311-C8F9-F715-7EA0-E06428E60231}"/>
                    </a:ext>
                  </a:extLst>
                </p14:cNvPr>
                <p14:cNvContentPartPr/>
                <p14:nvPr/>
              </p14:nvContentPartPr>
              <p14:xfrm>
                <a:off x="7351278" y="4304372"/>
                <a:ext cx="168840" cy="137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B9C0311-C8F9-F715-7EA0-E06428E6023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42278" y="4295372"/>
                  <a:ext cx="186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233EC18-D290-C19D-6DDC-DC5C3CAFAEC1}"/>
                    </a:ext>
                  </a:extLst>
                </p14:cNvPr>
                <p14:cNvContentPartPr/>
                <p14:nvPr/>
              </p14:nvContentPartPr>
              <p14:xfrm>
                <a:off x="7515438" y="4306532"/>
                <a:ext cx="112680" cy="140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233EC18-D290-C19D-6DDC-DC5C3CAFAEC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06798" y="4297892"/>
                  <a:ext cx="130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70B6DF6-034A-795B-700E-70F1D8086DDB}"/>
                    </a:ext>
                  </a:extLst>
                </p14:cNvPr>
                <p14:cNvContentPartPr/>
                <p14:nvPr/>
              </p14:nvContentPartPr>
              <p14:xfrm>
                <a:off x="7994238" y="4327412"/>
                <a:ext cx="140760" cy="117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70B6DF6-034A-795B-700E-70F1D8086DD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85238" y="4318412"/>
                  <a:ext cx="158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A3DBCD0-27AD-C0D9-E7E6-9A4080347B74}"/>
                    </a:ext>
                  </a:extLst>
                </p14:cNvPr>
                <p14:cNvContentPartPr/>
                <p14:nvPr/>
              </p14:nvContentPartPr>
              <p14:xfrm>
                <a:off x="8152278" y="4286732"/>
                <a:ext cx="79920" cy="96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A3DBCD0-27AD-C0D9-E7E6-9A4080347B7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43278" y="4277732"/>
                  <a:ext cx="97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7DA1B05-3715-3DB4-1534-675A2501CE83}"/>
                    </a:ext>
                  </a:extLst>
                </p14:cNvPr>
                <p14:cNvContentPartPr/>
                <p14:nvPr/>
              </p14:nvContentPartPr>
              <p14:xfrm>
                <a:off x="8173878" y="4302572"/>
                <a:ext cx="136080" cy="174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7DA1B05-3715-3DB4-1534-675A2501CE8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64878" y="4293572"/>
                  <a:ext cx="153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63FB0EC-028F-9941-9642-3EAFD2D5A10D}"/>
                    </a:ext>
                  </a:extLst>
                </p14:cNvPr>
                <p14:cNvContentPartPr/>
                <p14:nvPr/>
              </p14:nvContentPartPr>
              <p14:xfrm>
                <a:off x="8333718" y="4345052"/>
                <a:ext cx="87480" cy="99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63FB0EC-028F-9941-9642-3EAFD2D5A10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25078" y="4336052"/>
                  <a:ext cx="105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B455885-1CBF-7CD3-A394-A2982ABBED64}"/>
                    </a:ext>
                  </a:extLst>
                </p14:cNvPr>
                <p14:cNvContentPartPr/>
                <p14:nvPr/>
              </p14:nvContentPartPr>
              <p14:xfrm>
                <a:off x="8507958" y="4343972"/>
                <a:ext cx="18000" cy="69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B455885-1CBF-7CD3-A394-A2982ABBED6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98958" y="4335332"/>
                  <a:ext cx="35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24E0401-6F22-1C3D-46A4-E07A487621E1}"/>
                    </a:ext>
                  </a:extLst>
                </p14:cNvPr>
                <p14:cNvContentPartPr/>
                <p14:nvPr/>
              </p14:nvContentPartPr>
              <p14:xfrm>
                <a:off x="8445318" y="4309412"/>
                <a:ext cx="163080" cy="19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24E0401-6F22-1C3D-46A4-E07A487621E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36318" y="4300772"/>
                  <a:ext cx="180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B02B27-280B-C23A-701D-2F44ACC4EF8B}"/>
                    </a:ext>
                  </a:extLst>
                </p14:cNvPr>
                <p14:cNvContentPartPr/>
                <p14:nvPr/>
              </p14:nvContentPartPr>
              <p14:xfrm>
                <a:off x="8656998" y="4325252"/>
                <a:ext cx="104400" cy="109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B02B27-280B-C23A-701D-2F44ACC4EF8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48358" y="4316612"/>
                  <a:ext cx="122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E382148-F3D6-A3B7-D382-B337B2AC22B7}"/>
                    </a:ext>
                  </a:extLst>
                </p14:cNvPr>
                <p14:cNvContentPartPr/>
                <p14:nvPr/>
              </p14:nvContentPartPr>
              <p14:xfrm>
                <a:off x="8671038" y="4271612"/>
                <a:ext cx="104040" cy="7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E382148-F3D6-A3B7-D382-B337B2AC22B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662398" y="4262612"/>
                  <a:ext cx="121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407043F-F17B-8629-B2A8-10A9460381F4}"/>
                    </a:ext>
                  </a:extLst>
                </p14:cNvPr>
                <p14:cNvContentPartPr/>
                <p14:nvPr/>
              </p14:nvContentPartPr>
              <p14:xfrm>
                <a:off x="8638998" y="4357652"/>
                <a:ext cx="150840" cy="7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407043F-F17B-8629-B2A8-10A9460381F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29998" y="4348652"/>
                  <a:ext cx="168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C527ECE-A21D-FBB5-5F3F-431E05333338}"/>
                    </a:ext>
                  </a:extLst>
                </p14:cNvPr>
                <p14:cNvContentPartPr/>
                <p14:nvPr/>
              </p14:nvContentPartPr>
              <p14:xfrm>
                <a:off x="8818638" y="4324172"/>
                <a:ext cx="162000" cy="114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C527ECE-A21D-FBB5-5F3F-431E0533333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809638" y="4315532"/>
                  <a:ext cx="179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6F95E27-ADA1-C7F5-3028-A25336563FEB}"/>
                    </a:ext>
                  </a:extLst>
                </p14:cNvPr>
                <p14:cNvContentPartPr/>
                <p14:nvPr/>
              </p14:nvContentPartPr>
              <p14:xfrm>
                <a:off x="7250118" y="4617212"/>
                <a:ext cx="355320" cy="120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6F95E27-ADA1-C7F5-3028-A25336563FE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41118" y="4608212"/>
                  <a:ext cx="372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97243EC-E2B1-3408-879E-8C3581F48BE2}"/>
                    </a:ext>
                  </a:extLst>
                </p14:cNvPr>
                <p14:cNvContentPartPr/>
                <p14:nvPr/>
              </p14:nvContentPartPr>
              <p14:xfrm>
                <a:off x="7615878" y="4635932"/>
                <a:ext cx="283320" cy="87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97243EC-E2B1-3408-879E-8C3581F48BE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06878" y="4626932"/>
                  <a:ext cx="300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8F2DB51-23FE-128D-540F-8FB4EE198B1E}"/>
                    </a:ext>
                  </a:extLst>
                </p14:cNvPr>
                <p14:cNvContentPartPr/>
                <p14:nvPr/>
              </p14:nvContentPartPr>
              <p14:xfrm>
                <a:off x="8010438" y="4625492"/>
                <a:ext cx="29160" cy="88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8F2DB51-23FE-128D-540F-8FB4EE198B1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01798" y="4616492"/>
                  <a:ext cx="46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F1E171E-B65B-4388-58BA-D948A62D3F41}"/>
                    </a:ext>
                  </a:extLst>
                </p14:cNvPr>
                <p14:cNvContentPartPr/>
                <p14:nvPr/>
              </p14:nvContentPartPr>
              <p14:xfrm>
                <a:off x="7977318" y="4568252"/>
                <a:ext cx="116640" cy="6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F1E171E-B65B-4388-58BA-D948A62D3F4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68318" y="4559252"/>
                  <a:ext cx="1342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04A82A8-0FE7-A217-EA50-089773B169D4}"/>
                    </a:ext>
                  </a:extLst>
                </p14:cNvPr>
                <p14:cNvContentPartPr/>
                <p14:nvPr/>
              </p14:nvContentPartPr>
              <p14:xfrm>
                <a:off x="8129958" y="4616852"/>
                <a:ext cx="17280" cy="87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04A82A8-0FE7-A217-EA50-089773B169D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20958" y="4607852"/>
                  <a:ext cx="34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CC1EF37-E181-B90C-6EE2-B1479F4D27B6}"/>
                    </a:ext>
                  </a:extLst>
                </p14:cNvPr>
                <p14:cNvContentPartPr/>
                <p14:nvPr/>
              </p14:nvContentPartPr>
              <p14:xfrm>
                <a:off x="8137518" y="4556732"/>
                <a:ext cx="292680" cy="132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CC1EF37-E181-B90C-6EE2-B1479F4D27B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28518" y="4548092"/>
                  <a:ext cx="310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3D18CC9-B3D6-D93B-6E10-3B1BF72B5A78}"/>
                    </a:ext>
                  </a:extLst>
                </p14:cNvPr>
                <p14:cNvContentPartPr/>
                <p14:nvPr/>
              </p14:nvContentPartPr>
              <p14:xfrm>
                <a:off x="8491758" y="4576172"/>
                <a:ext cx="143640" cy="118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3D18CC9-B3D6-D93B-6E10-3B1BF72B5A7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82758" y="4567532"/>
                  <a:ext cx="161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F25A34A-B7F4-19DC-113C-5AC23033282F}"/>
                    </a:ext>
                  </a:extLst>
                </p14:cNvPr>
                <p14:cNvContentPartPr/>
                <p14:nvPr/>
              </p14:nvContentPartPr>
              <p14:xfrm>
                <a:off x="8699118" y="4566092"/>
                <a:ext cx="268920" cy="127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F25A34A-B7F4-19DC-113C-5AC23033282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690478" y="4557092"/>
                  <a:ext cx="286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1817FA5-54B4-9163-DB96-E6636AD6F975}"/>
                    </a:ext>
                  </a:extLst>
                </p14:cNvPr>
                <p14:cNvContentPartPr/>
                <p14:nvPr/>
              </p14:nvContentPartPr>
              <p14:xfrm>
                <a:off x="8854998" y="4666892"/>
                <a:ext cx="92160" cy="8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1817FA5-54B4-9163-DB96-E6636AD6F97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45998" y="4658252"/>
                  <a:ext cx="109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3D16813-1531-EABA-4548-EBEA6E277ADC}"/>
                    </a:ext>
                  </a:extLst>
                </p14:cNvPr>
                <p14:cNvContentPartPr/>
                <p14:nvPr/>
              </p14:nvContentPartPr>
              <p14:xfrm>
                <a:off x="9027438" y="4611092"/>
                <a:ext cx="159120" cy="89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3D16813-1531-EABA-4548-EBEA6E277AD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18438" y="4602092"/>
                  <a:ext cx="176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F26B040-C119-D66E-21F9-A72F118DCFA6}"/>
                    </a:ext>
                  </a:extLst>
                </p14:cNvPr>
                <p14:cNvContentPartPr/>
                <p14:nvPr/>
              </p14:nvContentPartPr>
              <p14:xfrm>
                <a:off x="9254958" y="4599932"/>
                <a:ext cx="241560" cy="105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F26B040-C119-D66E-21F9-A72F118DCFA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246318" y="4591292"/>
                  <a:ext cx="259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4A1D89F-B9FC-77C7-BEB1-79B8D1596DE8}"/>
                    </a:ext>
                  </a:extLst>
                </p14:cNvPr>
                <p14:cNvContentPartPr/>
                <p14:nvPr/>
              </p14:nvContentPartPr>
              <p14:xfrm>
                <a:off x="9416598" y="4665092"/>
                <a:ext cx="106200" cy="10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4A1D89F-B9FC-77C7-BEB1-79B8D1596DE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407958" y="4656452"/>
                  <a:ext cx="123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5387418-B9B5-5B6F-13E3-F357CD337832}"/>
                    </a:ext>
                  </a:extLst>
                </p14:cNvPr>
                <p14:cNvContentPartPr/>
                <p14:nvPr/>
              </p14:nvContentPartPr>
              <p14:xfrm>
                <a:off x="9616038" y="4593452"/>
                <a:ext cx="20160" cy="91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5387418-B9B5-5B6F-13E3-F357CD33783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607398" y="4584452"/>
                  <a:ext cx="37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D091A87-E126-ABB8-D1F0-A1EA4F47603D}"/>
                    </a:ext>
                  </a:extLst>
                </p14:cNvPr>
                <p14:cNvContentPartPr/>
                <p14:nvPr/>
              </p14:nvContentPartPr>
              <p14:xfrm>
                <a:off x="9556998" y="4562132"/>
                <a:ext cx="162360" cy="22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D091A87-E126-ABB8-D1F0-A1EA4F47603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548358" y="4553492"/>
                  <a:ext cx="180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C80FD71-D70C-F5F9-224D-36B8FCF1C800}"/>
                    </a:ext>
                  </a:extLst>
                </p14:cNvPr>
                <p14:cNvContentPartPr/>
                <p14:nvPr/>
              </p14:nvContentPartPr>
              <p14:xfrm>
                <a:off x="9743838" y="4608572"/>
                <a:ext cx="20880" cy="58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C80FD71-D70C-F5F9-224D-36B8FCF1C80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734838" y="4599572"/>
                  <a:ext cx="38520" cy="75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7" name="Picture 96">
            <a:extLst>
              <a:ext uri="{FF2B5EF4-FFF2-40B4-BE49-F238E27FC236}">
                <a16:creationId xmlns:a16="http://schemas.microsoft.com/office/drawing/2014/main" id="{A375176D-FC42-6754-4E2E-7FAC9E32DC0D}"/>
              </a:ext>
            </a:extLst>
          </p:cNvPr>
          <p:cNvPicPr>
            <a:picLocks noChangeAspect="1"/>
          </p:cNvPicPr>
          <p:nvPr/>
        </p:nvPicPr>
        <p:blipFill rotWithShape="1"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37341" r="12579" b="25272"/>
          <a:stretch/>
        </p:blipFill>
        <p:spPr>
          <a:xfrm>
            <a:off x="5731872" y="4674752"/>
            <a:ext cx="4713403" cy="1527142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2793F89-E95F-78A3-40F6-D9D355E6DD29}"/>
              </a:ext>
            </a:extLst>
          </p:cNvPr>
          <p:cNvGrpSpPr/>
          <p:nvPr/>
        </p:nvGrpSpPr>
        <p:grpSpPr>
          <a:xfrm>
            <a:off x="2203689" y="3149852"/>
            <a:ext cx="3298917" cy="953599"/>
            <a:chOff x="2825481" y="3424172"/>
            <a:chExt cx="3298917" cy="95359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CDA585E-16ED-3257-CEC3-C69514C91496}"/>
                    </a:ext>
                  </a:extLst>
                </p14:cNvPr>
                <p14:cNvContentPartPr/>
                <p14:nvPr/>
              </p14:nvContentPartPr>
              <p14:xfrm>
                <a:off x="5238078" y="3424172"/>
                <a:ext cx="718200" cy="705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CDA585E-16ED-3257-CEC3-C69514C9149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229438" y="3415532"/>
                  <a:ext cx="73584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3B4BB37-5F51-41FF-915D-1027B15BE2A8}"/>
                    </a:ext>
                  </a:extLst>
                </p14:cNvPr>
                <p14:cNvContentPartPr/>
                <p14:nvPr/>
              </p14:nvContentPartPr>
              <p14:xfrm>
                <a:off x="3093681" y="4197411"/>
                <a:ext cx="125640" cy="121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3B4BB37-5F51-41FF-915D-1027B15BE2A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085041" y="4188411"/>
                  <a:ext cx="143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E833A40-AABD-E797-9497-28343B6D3343}"/>
                    </a:ext>
                  </a:extLst>
                </p14:cNvPr>
                <p14:cNvContentPartPr/>
                <p14:nvPr/>
              </p14:nvContentPartPr>
              <p14:xfrm>
                <a:off x="3281241" y="4204971"/>
                <a:ext cx="183960" cy="172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E833A40-AABD-E797-9497-28343B6D334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272601" y="4195971"/>
                  <a:ext cx="201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C1B81D9-9ED5-F158-8E13-E86C13C03C09}"/>
                    </a:ext>
                  </a:extLst>
                </p14:cNvPr>
                <p14:cNvContentPartPr/>
                <p14:nvPr/>
              </p14:nvContentPartPr>
              <p14:xfrm>
                <a:off x="3510561" y="4219011"/>
                <a:ext cx="37800" cy="133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C1B81D9-9ED5-F158-8E13-E86C13C03C0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501561" y="4210011"/>
                  <a:ext cx="55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3CBE34F-2240-1451-EF00-FC69EF23DA03}"/>
                    </a:ext>
                  </a:extLst>
                </p14:cNvPr>
                <p14:cNvContentPartPr/>
                <p14:nvPr/>
              </p14:nvContentPartPr>
              <p14:xfrm>
                <a:off x="3432441" y="4195611"/>
                <a:ext cx="257760" cy="141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3CBE34F-2240-1451-EF00-FC69EF23DA0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423801" y="4186611"/>
                  <a:ext cx="275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9418DEE-AEA7-1FC8-219C-2956F6B456E3}"/>
                    </a:ext>
                  </a:extLst>
                </p14:cNvPr>
                <p14:cNvContentPartPr/>
                <p14:nvPr/>
              </p14:nvContentPartPr>
              <p14:xfrm>
                <a:off x="2825481" y="4199571"/>
                <a:ext cx="144000" cy="157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9418DEE-AEA7-1FC8-219C-2956F6B456E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816481" y="4190931"/>
                  <a:ext cx="161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ABF7E9C-8A92-BF98-E52D-CF8B10D215EA}"/>
                    </a:ext>
                  </a:extLst>
                </p14:cNvPr>
                <p14:cNvContentPartPr/>
                <p14:nvPr/>
              </p14:nvContentPartPr>
              <p14:xfrm>
                <a:off x="3842121" y="4254651"/>
                <a:ext cx="27720" cy="120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ABF7E9C-8A92-BF98-E52D-CF8B10D215E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833481" y="4246011"/>
                  <a:ext cx="45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04E3A4B-0146-D664-E804-3226623DB4E1}"/>
                    </a:ext>
                  </a:extLst>
                </p14:cNvPr>
                <p14:cNvContentPartPr/>
                <p14:nvPr/>
              </p14:nvContentPartPr>
              <p14:xfrm>
                <a:off x="3807561" y="4183731"/>
                <a:ext cx="122760" cy="103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04E3A4B-0146-D664-E804-3226623DB4E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798921" y="4175091"/>
                  <a:ext cx="140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665957D-D2D9-9CD8-E5B1-F349D352B634}"/>
                    </a:ext>
                  </a:extLst>
                </p14:cNvPr>
                <p14:cNvContentPartPr/>
                <p14:nvPr/>
              </p14:nvContentPartPr>
              <p14:xfrm>
                <a:off x="4005561" y="4260051"/>
                <a:ext cx="12240" cy="103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665957D-D2D9-9CD8-E5B1-F349D352B63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996561" y="4251051"/>
                  <a:ext cx="29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5A6B96F-6E3F-2395-C782-40F0E32044B5}"/>
                    </a:ext>
                  </a:extLst>
                </p14:cNvPr>
                <p14:cNvContentPartPr/>
                <p14:nvPr/>
              </p14:nvContentPartPr>
              <p14:xfrm>
                <a:off x="4008081" y="4209651"/>
                <a:ext cx="255240" cy="147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5A6B96F-6E3F-2395-C782-40F0E32044B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999081" y="4201011"/>
                  <a:ext cx="272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1BFF6E6-87E4-9E4C-BE3E-659D7AE98F62}"/>
                    </a:ext>
                  </a:extLst>
                </p14:cNvPr>
                <p14:cNvContentPartPr/>
                <p14:nvPr/>
              </p14:nvContentPartPr>
              <p14:xfrm>
                <a:off x="4283121" y="4215051"/>
                <a:ext cx="115920" cy="124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1BFF6E6-87E4-9E4C-BE3E-659D7AE98F6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274121" y="4206051"/>
                  <a:ext cx="133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5DBFF03-CDC9-C66B-CF29-D4E9EA8D5317}"/>
                    </a:ext>
                  </a:extLst>
                </p14:cNvPr>
                <p14:cNvContentPartPr/>
                <p14:nvPr/>
              </p14:nvContentPartPr>
              <p14:xfrm>
                <a:off x="4466001" y="4195971"/>
                <a:ext cx="249480" cy="159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5DBFF03-CDC9-C66B-CF29-D4E9EA8D531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457001" y="4187331"/>
                  <a:ext cx="267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41B5778-E6D2-EE26-7129-0E9B83F56C94}"/>
                    </a:ext>
                  </a:extLst>
                </p14:cNvPr>
                <p14:cNvContentPartPr/>
                <p14:nvPr/>
              </p14:nvContentPartPr>
              <p14:xfrm>
                <a:off x="4615761" y="4299291"/>
                <a:ext cx="82440" cy="8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41B5778-E6D2-EE26-7129-0E9B83F56C9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606761" y="4290291"/>
                  <a:ext cx="100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D900965-20F9-2C27-D844-635D034C7C67}"/>
                    </a:ext>
                  </a:extLst>
                </p14:cNvPr>
                <p14:cNvContentPartPr/>
                <p14:nvPr/>
              </p14:nvContentPartPr>
              <p14:xfrm>
                <a:off x="4784601" y="4228011"/>
                <a:ext cx="111240" cy="98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D900965-20F9-2C27-D844-635D034C7C6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775601" y="4219011"/>
                  <a:ext cx="128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72BAF95-7427-1B00-536E-518EBB5A9DAD}"/>
                    </a:ext>
                  </a:extLst>
                </p14:cNvPr>
                <p14:cNvContentPartPr/>
                <p14:nvPr/>
              </p14:nvContentPartPr>
              <p14:xfrm>
                <a:off x="4959201" y="4212891"/>
                <a:ext cx="293040" cy="109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72BAF95-7427-1B00-536E-518EBB5A9DA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950561" y="4203891"/>
                  <a:ext cx="310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19857A0-DD42-7812-FFF3-33AF481E4CB4}"/>
                    </a:ext>
                  </a:extLst>
                </p14:cNvPr>
                <p14:cNvContentPartPr/>
                <p14:nvPr/>
              </p14:nvContentPartPr>
              <p14:xfrm>
                <a:off x="5141721" y="4283451"/>
                <a:ext cx="149040" cy="17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19857A0-DD42-7812-FFF3-33AF481E4CB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133081" y="4274451"/>
                  <a:ext cx="166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38E4336-2248-434E-C5BB-86C2DBCE0CDA}"/>
                    </a:ext>
                  </a:extLst>
                </p14:cNvPr>
                <p14:cNvContentPartPr/>
                <p14:nvPr/>
              </p14:nvContentPartPr>
              <p14:xfrm>
                <a:off x="5336841" y="4176531"/>
                <a:ext cx="140040" cy="178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38E4336-2248-434E-C5BB-86C2DBCE0CD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327841" y="4167531"/>
                  <a:ext cx="157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5B19597-F37E-A120-0DE2-50624836ED73}"/>
                    </a:ext>
                  </a:extLst>
                </p14:cNvPr>
                <p14:cNvContentPartPr/>
                <p14:nvPr/>
              </p14:nvContentPartPr>
              <p14:xfrm>
                <a:off x="5333601" y="4213251"/>
                <a:ext cx="194040" cy="97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5B19597-F37E-A120-0DE2-50624836ED7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324961" y="4204251"/>
                  <a:ext cx="211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274B851-1E3B-4504-2C59-84980C77BECD}"/>
                    </a:ext>
                  </a:extLst>
                </p14:cNvPr>
                <p14:cNvContentPartPr/>
                <p14:nvPr/>
              </p14:nvContentPartPr>
              <p14:xfrm>
                <a:off x="5595558" y="4203212"/>
                <a:ext cx="172080" cy="135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274B851-1E3B-4504-2C59-84980C77BEC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586558" y="4194572"/>
                  <a:ext cx="189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0C2D623-5C2C-AB60-494F-A28AE49E74B4}"/>
                    </a:ext>
                  </a:extLst>
                </p14:cNvPr>
                <p14:cNvContentPartPr/>
                <p14:nvPr/>
              </p14:nvContentPartPr>
              <p14:xfrm>
                <a:off x="5804718" y="4220132"/>
                <a:ext cx="145440" cy="100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0C2D623-5C2C-AB60-494F-A28AE49E74B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795718" y="4211132"/>
                  <a:ext cx="1630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D754627-C3DB-5D91-85CF-DD6C0EB9CA15}"/>
                    </a:ext>
                  </a:extLst>
                </p14:cNvPr>
                <p14:cNvContentPartPr/>
                <p14:nvPr/>
              </p14:nvContentPartPr>
              <p14:xfrm>
                <a:off x="6019998" y="4214732"/>
                <a:ext cx="96480" cy="114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D754627-C3DB-5D91-85CF-DD6C0EB9CA1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010998" y="4205732"/>
                  <a:ext cx="114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3137039-93AE-61A8-C628-1888611AB7F3}"/>
                    </a:ext>
                  </a:extLst>
                </p14:cNvPr>
                <p14:cNvContentPartPr/>
                <p14:nvPr/>
              </p14:nvContentPartPr>
              <p14:xfrm>
                <a:off x="6025758" y="4181972"/>
                <a:ext cx="98640" cy="79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3137039-93AE-61A8-C628-1888611AB7F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017118" y="4172972"/>
                  <a:ext cx="116280" cy="97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7" name="Picture 126">
            <a:extLst>
              <a:ext uri="{FF2B5EF4-FFF2-40B4-BE49-F238E27FC236}">
                <a16:creationId xmlns:a16="http://schemas.microsoft.com/office/drawing/2014/main" id="{DD60124C-848E-72FA-136A-D2B04CC0DA85}"/>
              </a:ext>
            </a:extLst>
          </p:cNvPr>
          <p:cNvPicPr>
            <a:picLocks noChangeAspect="1"/>
          </p:cNvPicPr>
          <p:nvPr/>
        </p:nvPicPr>
        <p:blipFill rotWithShape="1">
          <a:blip r:embed="rId1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9" t="60247" r="9821" b="5392"/>
          <a:stretch/>
        </p:blipFill>
        <p:spPr>
          <a:xfrm>
            <a:off x="3130076" y="4231692"/>
            <a:ext cx="1008668" cy="1414021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C7A1A551-D5B0-300F-1293-51146BCC77ED}"/>
              </a:ext>
            </a:extLst>
          </p:cNvPr>
          <p:cNvPicPr>
            <a:picLocks noChangeAspect="1"/>
          </p:cNvPicPr>
          <p:nvPr/>
        </p:nvPicPr>
        <p:blipFill rotWithShape="1">
          <a:blip r:embed="rId1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6" t="47763" r="5888"/>
          <a:stretch/>
        </p:blipFill>
        <p:spPr>
          <a:xfrm>
            <a:off x="462292" y="1988112"/>
            <a:ext cx="2558067" cy="11594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443679C-1D68-424E-73B0-470E4FB4F936}"/>
                  </a:ext>
                </a:extLst>
              </p14:cNvPr>
              <p14:cNvContentPartPr/>
              <p14:nvPr/>
            </p14:nvContentPartPr>
            <p14:xfrm>
              <a:off x="4251246" y="2826212"/>
              <a:ext cx="686880" cy="1400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443679C-1D68-424E-73B0-470E4FB4F936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4242241" y="2817212"/>
                <a:ext cx="704529" cy="15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33BD680-B6B5-FF94-7169-4EBA818960AC}"/>
              </a:ext>
            </a:extLst>
          </p:cNvPr>
          <p:cNvGrpSpPr/>
          <p:nvPr/>
        </p:nvGrpSpPr>
        <p:grpSpPr>
          <a:xfrm>
            <a:off x="3137766" y="2351372"/>
            <a:ext cx="590760" cy="164520"/>
            <a:chOff x="3759558" y="2625692"/>
            <a:chExt cx="59076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7393AAD-F660-3DFD-7838-C4AA19FA39C4}"/>
                    </a:ext>
                  </a:extLst>
                </p14:cNvPr>
                <p14:cNvContentPartPr/>
                <p14:nvPr/>
              </p14:nvContentPartPr>
              <p14:xfrm>
                <a:off x="3819678" y="2671772"/>
                <a:ext cx="32040" cy="118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7393AAD-F660-3DFD-7838-C4AA19FA39C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811038" y="2662772"/>
                  <a:ext cx="49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99B453C-8613-3CA6-9046-00ED5D8C695D}"/>
                    </a:ext>
                  </a:extLst>
                </p14:cNvPr>
                <p14:cNvContentPartPr/>
                <p14:nvPr/>
              </p14:nvContentPartPr>
              <p14:xfrm>
                <a:off x="3759558" y="2639732"/>
                <a:ext cx="135000" cy="15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99B453C-8613-3CA6-9046-00ED5D8C695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750558" y="2630732"/>
                  <a:ext cx="152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F244616-2602-95DD-7B48-D0A5689234AD}"/>
                    </a:ext>
                  </a:extLst>
                </p14:cNvPr>
                <p14:cNvContentPartPr/>
                <p14:nvPr/>
              </p14:nvContentPartPr>
              <p14:xfrm>
                <a:off x="3940278" y="2654132"/>
                <a:ext cx="10800" cy="115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F244616-2602-95DD-7B48-D0A5689234A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931638" y="2645492"/>
                  <a:ext cx="28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ACC6509-C29C-AC54-841F-02ECA1A3D70B}"/>
                    </a:ext>
                  </a:extLst>
                </p14:cNvPr>
                <p14:cNvContentPartPr/>
                <p14:nvPr/>
              </p14:nvContentPartPr>
              <p14:xfrm>
                <a:off x="4051518" y="2651252"/>
                <a:ext cx="109080" cy="135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ACC6509-C29C-AC54-841F-02ECA1A3D70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042518" y="2642612"/>
                  <a:ext cx="126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9CC1144-1D6B-A281-E441-745BF0AF4DED}"/>
                    </a:ext>
                  </a:extLst>
                </p14:cNvPr>
                <p14:cNvContentPartPr/>
                <p14:nvPr/>
              </p14:nvContentPartPr>
              <p14:xfrm>
                <a:off x="4248798" y="2664572"/>
                <a:ext cx="99360" cy="113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9CC1144-1D6B-A281-E441-745BF0AF4DE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239798" y="2655932"/>
                  <a:ext cx="117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394FF98-D321-1178-55E1-7DB6AD9C97C8}"/>
                    </a:ext>
                  </a:extLst>
                </p14:cNvPr>
                <p14:cNvContentPartPr/>
                <p14:nvPr/>
              </p14:nvContentPartPr>
              <p14:xfrm>
                <a:off x="4232238" y="2625692"/>
                <a:ext cx="118080" cy="77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394FF98-D321-1178-55E1-7DB6AD9C97C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223598" y="2616692"/>
                  <a:ext cx="13572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5ADBA54-E27D-C766-F74C-57F233F54FD9}"/>
              </a:ext>
            </a:extLst>
          </p:cNvPr>
          <p:cNvGrpSpPr/>
          <p:nvPr/>
        </p:nvGrpSpPr>
        <p:grpSpPr>
          <a:xfrm>
            <a:off x="3243246" y="2611652"/>
            <a:ext cx="1083600" cy="164160"/>
            <a:chOff x="3865038" y="2885972"/>
            <a:chExt cx="108360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1356500-1563-D672-C30D-83B10ED9E089}"/>
                    </a:ext>
                  </a:extLst>
                </p14:cNvPr>
                <p14:cNvContentPartPr/>
                <p14:nvPr/>
              </p14:nvContentPartPr>
              <p14:xfrm>
                <a:off x="3865038" y="2885972"/>
                <a:ext cx="200520" cy="157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1356500-1563-D672-C30D-83B10ED9E08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856038" y="2876972"/>
                  <a:ext cx="218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89C67A4-4900-06BB-CBD9-EFDCF012DD1B}"/>
                    </a:ext>
                  </a:extLst>
                </p14:cNvPr>
                <p14:cNvContentPartPr/>
                <p14:nvPr/>
              </p14:nvContentPartPr>
              <p14:xfrm>
                <a:off x="4094358" y="2900372"/>
                <a:ext cx="38520" cy="139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89C67A4-4900-06BB-CBD9-EFDCF012DD1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085358" y="2891732"/>
                  <a:ext cx="56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7CDA608-952B-2AEC-807F-E34D245F0E1D}"/>
                    </a:ext>
                  </a:extLst>
                </p14:cNvPr>
                <p14:cNvContentPartPr/>
                <p14:nvPr/>
              </p14:nvContentPartPr>
              <p14:xfrm>
                <a:off x="4072038" y="2893532"/>
                <a:ext cx="149400" cy="156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7CDA608-952B-2AEC-807F-E34D245F0E1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063038" y="2884532"/>
                  <a:ext cx="167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D67C472-D466-FECA-A10F-E6BC6EA5D479}"/>
                    </a:ext>
                  </a:extLst>
                </p14:cNvPr>
                <p14:cNvContentPartPr/>
                <p14:nvPr/>
              </p14:nvContentPartPr>
              <p14:xfrm>
                <a:off x="4228638" y="2918012"/>
                <a:ext cx="133200" cy="118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D67C472-D466-FECA-A10F-E6BC6EA5D47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219998" y="2909372"/>
                  <a:ext cx="150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387567A-7D66-4DDE-27E7-B86087CB8B1C}"/>
                    </a:ext>
                  </a:extLst>
                </p14:cNvPr>
                <p14:cNvContentPartPr/>
                <p14:nvPr/>
              </p14:nvContentPartPr>
              <p14:xfrm>
                <a:off x="4407918" y="2899652"/>
                <a:ext cx="153720" cy="131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387567A-7D66-4DDE-27E7-B86087CB8B1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398918" y="2890652"/>
                  <a:ext cx="171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8004C72-7AF9-4B99-93F2-858692BE0AE6}"/>
                    </a:ext>
                  </a:extLst>
                </p14:cNvPr>
                <p14:cNvContentPartPr/>
                <p14:nvPr/>
              </p14:nvContentPartPr>
              <p14:xfrm>
                <a:off x="4585758" y="2918012"/>
                <a:ext cx="15480" cy="853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8004C72-7AF9-4B99-93F2-858692BE0AE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576758" y="2909372"/>
                  <a:ext cx="33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B0A7B88-9205-E3A4-F13B-87E78AF16068}"/>
                    </a:ext>
                  </a:extLst>
                </p14:cNvPr>
                <p14:cNvContentPartPr/>
                <p14:nvPr/>
              </p14:nvContentPartPr>
              <p14:xfrm>
                <a:off x="4651278" y="2905412"/>
                <a:ext cx="297360" cy="111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B0A7B88-9205-E3A4-F13B-87E78AF1606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642278" y="2896412"/>
                  <a:ext cx="315000" cy="12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EA9AB66-8776-A651-AD3E-C28A76180ACB}"/>
                  </a:ext>
                </a:extLst>
              </p14:cNvPr>
              <p14:cNvContentPartPr/>
              <p14:nvPr/>
            </p14:nvContentPartPr>
            <p14:xfrm>
              <a:off x="4759566" y="1759172"/>
              <a:ext cx="415080" cy="8334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EA9AB66-8776-A651-AD3E-C28A76180ACB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4750566" y="1750176"/>
                <a:ext cx="432720" cy="851032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760D1D2-9EF2-B1C0-9302-B83906779C56}"/>
              </a:ext>
            </a:extLst>
          </p:cNvPr>
          <p:cNvGrpSpPr/>
          <p:nvPr/>
        </p:nvGrpSpPr>
        <p:grpSpPr>
          <a:xfrm>
            <a:off x="3683823" y="1380878"/>
            <a:ext cx="1384200" cy="205920"/>
            <a:chOff x="4974918" y="1645772"/>
            <a:chExt cx="138420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BB9CDBA-3EEF-EC30-BB03-4243FF0882E2}"/>
                    </a:ext>
                  </a:extLst>
                </p14:cNvPr>
                <p14:cNvContentPartPr/>
                <p14:nvPr/>
              </p14:nvContentPartPr>
              <p14:xfrm>
                <a:off x="4988238" y="1721012"/>
                <a:ext cx="127800" cy="130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BB9CDBA-3EEF-EC30-BB03-4243FF0882E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979598" y="1712012"/>
                  <a:ext cx="145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03D5037-FA03-5AE3-8FBA-78D046D1EEEA}"/>
                    </a:ext>
                  </a:extLst>
                </p14:cNvPr>
                <p14:cNvContentPartPr/>
                <p14:nvPr/>
              </p14:nvContentPartPr>
              <p14:xfrm>
                <a:off x="5002998" y="1659452"/>
                <a:ext cx="113760" cy="19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03D5037-FA03-5AE3-8FBA-78D046D1EEE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993998" y="1650812"/>
                  <a:ext cx="131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D1C38C3-E169-AB41-BBD0-F0BCBDDE576E}"/>
                    </a:ext>
                  </a:extLst>
                </p14:cNvPr>
                <p14:cNvContentPartPr/>
                <p14:nvPr/>
              </p14:nvContentPartPr>
              <p14:xfrm>
                <a:off x="4974918" y="1746572"/>
                <a:ext cx="137160" cy="11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D1C38C3-E169-AB41-BBD0-F0BCBDDE576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965918" y="1737932"/>
                  <a:ext cx="154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1BB6A20-713A-2A7E-29A9-8CC629D2D521}"/>
                    </a:ext>
                  </a:extLst>
                </p14:cNvPr>
                <p14:cNvContentPartPr/>
                <p14:nvPr/>
              </p14:nvContentPartPr>
              <p14:xfrm>
                <a:off x="5130078" y="1710932"/>
                <a:ext cx="254520" cy="121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1BB6A20-713A-2A7E-29A9-8CC629D2D52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121078" y="1702292"/>
                  <a:ext cx="272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1C4892E-2629-C1A1-38DA-C4FF0056516C}"/>
                    </a:ext>
                  </a:extLst>
                </p14:cNvPr>
                <p14:cNvContentPartPr/>
                <p14:nvPr/>
              </p14:nvContentPartPr>
              <p14:xfrm>
                <a:off x="5408718" y="1686812"/>
                <a:ext cx="272880" cy="122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1C4892E-2629-C1A1-38DA-C4FF0056516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400078" y="1677812"/>
                  <a:ext cx="290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FEC75F2-191D-B804-53C6-4774C4B081AB}"/>
                    </a:ext>
                  </a:extLst>
                </p14:cNvPr>
                <p14:cNvContentPartPr/>
                <p14:nvPr/>
              </p14:nvContentPartPr>
              <p14:xfrm>
                <a:off x="5732358" y="1645772"/>
                <a:ext cx="92160" cy="162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FEC75F2-191D-B804-53C6-4774C4B081A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723358" y="1637132"/>
                  <a:ext cx="109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FC0DA58-BCBC-85DC-D335-99EFD06F08C2}"/>
                    </a:ext>
                  </a:extLst>
                </p14:cNvPr>
                <p14:cNvContentPartPr/>
                <p14:nvPr/>
              </p14:nvContentPartPr>
              <p14:xfrm>
                <a:off x="5735958" y="1671332"/>
                <a:ext cx="190440" cy="100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FC0DA58-BCBC-85DC-D335-99EFD06F08C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727318" y="1662332"/>
                  <a:ext cx="208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061D2A7-9F30-7710-ACA3-3037EFFD2EC4}"/>
                    </a:ext>
                  </a:extLst>
                </p14:cNvPr>
                <p14:cNvContentPartPr/>
                <p14:nvPr/>
              </p14:nvContentPartPr>
              <p14:xfrm>
                <a:off x="5974278" y="1705532"/>
                <a:ext cx="117000" cy="84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061D2A7-9F30-7710-ACA3-3037EFFD2EC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965638" y="1696892"/>
                  <a:ext cx="134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C522B80-D66E-C757-3C75-8643472073A7}"/>
                    </a:ext>
                  </a:extLst>
                </p14:cNvPr>
                <p14:cNvContentPartPr/>
                <p14:nvPr/>
              </p14:nvContentPartPr>
              <p14:xfrm>
                <a:off x="6090558" y="1658372"/>
                <a:ext cx="203400" cy="117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C522B80-D66E-C757-3C75-8643472073A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081918" y="1649732"/>
                  <a:ext cx="221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B49FBEE-E6C8-29C3-3DE0-0922E9E5862A}"/>
                    </a:ext>
                  </a:extLst>
                </p14:cNvPr>
                <p14:cNvContentPartPr/>
                <p14:nvPr/>
              </p14:nvContentPartPr>
              <p14:xfrm>
                <a:off x="6344718" y="1687532"/>
                <a:ext cx="14400" cy="99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B49FBEE-E6C8-29C3-3DE0-0922E9E5862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335718" y="1678892"/>
                  <a:ext cx="32040" cy="11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4408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C2117-BB54-CB2B-928F-5202D6623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68066" cy="5300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D7AF3-87FA-58C2-5D27-2145F81F1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46" y="4999474"/>
            <a:ext cx="5261108" cy="164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27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FADDF-1C30-2FBA-9A4E-393022EF7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3184" cy="409229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20A438F-6D30-8F00-CBF7-397A34F1E747}"/>
              </a:ext>
            </a:extLst>
          </p:cNvPr>
          <p:cNvGrpSpPr/>
          <p:nvPr/>
        </p:nvGrpSpPr>
        <p:grpSpPr>
          <a:xfrm>
            <a:off x="6099558" y="446612"/>
            <a:ext cx="155880" cy="68400"/>
            <a:chOff x="6099558" y="446612"/>
            <a:chExt cx="155880" cy="6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CDF4480-6682-9D89-344D-A5039BB4D780}"/>
                    </a:ext>
                  </a:extLst>
                </p14:cNvPr>
                <p14:cNvContentPartPr/>
                <p14:nvPr/>
              </p14:nvContentPartPr>
              <p14:xfrm>
                <a:off x="6099558" y="446612"/>
                <a:ext cx="155880" cy="4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CDF4480-6682-9D89-344D-A5039BB4D78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0558" y="437612"/>
                  <a:ext cx="1735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A38AACF-7D1F-1868-18C6-9B07CA169978}"/>
                    </a:ext>
                  </a:extLst>
                </p14:cNvPr>
                <p14:cNvContentPartPr/>
                <p14:nvPr/>
              </p14:nvContentPartPr>
              <p14:xfrm>
                <a:off x="6113958" y="494132"/>
                <a:ext cx="136080" cy="20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A38AACF-7D1F-1868-18C6-9B07CA16997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5318" y="485132"/>
                  <a:ext cx="15372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04C998-B04C-A60A-E00B-BBF088D8BC8F}"/>
              </a:ext>
            </a:extLst>
          </p:cNvPr>
          <p:cNvGrpSpPr/>
          <p:nvPr/>
        </p:nvGrpSpPr>
        <p:grpSpPr>
          <a:xfrm>
            <a:off x="6627318" y="375332"/>
            <a:ext cx="2730960" cy="194040"/>
            <a:chOff x="6627318" y="375332"/>
            <a:chExt cx="273096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06EDD74-FFCB-44B2-9334-E8E529F82CE0}"/>
                    </a:ext>
                  </a:extLst>
                </p14:cNvPr>
                <p14:cNvContentPartPr/>
                <p14:nvPr/>
              </p14:nvContentPartPr>
              <p14:xfrm>
                <a:off x="6804438" y="439412"/>
                <a:ext cx="56520" cy="103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06EDD74-FFCB-44B2-9334-E8E529F82C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95798" y="430772"/>
                  <a:ext cx="74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2126B34-A538-1A3B-A07A-1ACCEAD473E7}"/>
                    </a:ext>
                  </a:extLst>
                </p14:cNvPr>
                <p14:cNvContentPartPr/>
                <p14:nvPr/>
              </p14:nvContentPartPr>
              <p14:xfrm>
                <a:off x="6892998" y="446612"/>
                <a:ext cx="114480" cy="102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2126B34-A538-1A3B-A07A-1ACCEAD473E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83998" y="437612"/>
                  <a:ext cx="132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C252BF7-3AE9-65B3-8C28-8D75D60F1274}"/>
                    </a:ext>
                  </a:extLst>
                </p14:cNvPr>
                <p14:cNvContentPartPr/>
                <p14:nvPr/>
              </p14:nvContentPartPr>
              <p14:xfrm>
                <a:off x="6989478" y="400172"/>
                <a:ext cx="179280" cy="132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C252BF7-3AE9-65B3-8C28-8D75D60F127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0838" y="391532"/>
                  <a:ext cx="196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1CA1512-6E62-07C2-6DE0-EE66425B14B7}"/>
                    </a:ext>
                  </a:extLst>
                </p14:cNvPr>
                <p14:cNvContentPartPr/>
                <p14:nvPr/>
              </p14:nvContentPartPr>
              <p14:xfrm>
                <a:off x="7183878" y="421412"/>
                <a:ext cx="15120" cy="105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1CA1512-6E62-07C2-6DE0-EE66425B14B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74878" y="412772"/>
                  <a:ext cx="32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25DB57-37F0-9836-DA40-94F9E4D0492C}"/>
                    </a:ext>
                  </a:extLst>
                </p14:cNvPr>
                <p14:cNvContentPartPr/>
                <p14:nvPr/>
              </p14:nvContentPartPr>
              <p14:xfrm>
                <a:off x="7351638" y="450212"/>
                <a:ext cx="7560" cy="94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625DB57-37F0-9836-DA40-94F9E4D0492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42998" y="441212"/>
                  <a:ext cx="25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D854915-B018-9D09-A326-6FCCF96A6F4E}"/>
                    </a:ext>
                  </a:extLst>
                </p14:cNvPr>
                <p14:cNvContentPartPr/>
                <p14:nvPr/>
              </p14:nvContentPartPr>
              <p14:xfrm>
                <a:off x="7358118" y="375332"/>
                <a:ext cx="85320" cy="93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D854915-B018-9D09-A326-6FCCF96A6F4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49478" y="366692"/>
                  <a:ext cx="1029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5F80E2-4643-7E98-7635-1D63CC902368}"/>
                    </a:ext>
                  </a:extLst>
                </p14:cNvPr>
                <p14:cNvContentPartPr/>
                <p14:nvPr/>
              </p14:nvContentPartPr>
              <p14:xfrm>
                <a:off x="7471158" y="417812"/>
                <a:ext cx="36720" cy="140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55F80E2-4643-7E98-7635-1D63CC90236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62158" y="409172"/>
                  <a:ext cx="54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B548672-219D-D3FD-D89B-E000377C1684}"/>
                    </a:ext>
                  </a:extLst>
                </p14:cNvPr>
                <p14:cNvContentPartPr/>
                <p14:nvPr/>
              </p14:nvContentPartPr>
              <p14:xfrm>
                <a:off x="7497438" y="395852"/>
                <a:ext cx="193680" cy="137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B548672-219D-D3FD-D89B-E000377C168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88798" y="386852"/>
                  <a:ext cx="211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69DDCCD-C950-A8CC-1C07-DC930D32D44E}"/>
                    </a:ext>
                  </a:extLst>
                </p14:cNvPr>
                <p14:cNvContentPartPr/>
                <p14:nvPr/>
              </p14:nvContentPartPr>
              <p14:xfrm>
                <a:off x="7746918" y="416372"/>
                <a:ext cx="106560" cy="116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69DDCCD-C950-A8CC-1C07-DC930D32D44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38278" y="407732"/>
                  <a:ext cx="1242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C8BE43-F8AA-9759-0A59-2B5A6371CD51}"/>
                    </a:ext>
                  </a:extLst>
                </p14:cNvPr>
                <p14:cNvContentPartPr/>
                <p14:nvPr/>
              </p14:nvContentPartPr>
              <p14:xfrm>
                <a:off x="7891278" y="413852"/>
                <a:ext cx="237240" cy="12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C8BE43-F8AA-9759-0A59-2B5A6371CD5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82278" y="405212"/>
                  <a:ext cx="254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02965F8-E117-F872-CB3D-B61B2B150513}"/>
                    </a:ext>
                  </a:extLst>
                </p14:cNvPr>
                <p14:cNvContentPartPr/>
                <p14:nvPr/>
              </p14:nvContentPartPr>
              <p14:xfrm>
                <a:off x="8037438" y="512852"/>
                <a:ext cx="55440" cy="2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02965F8-E117-F872-CB3D-B61B2B15051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28798" y="503852"/>
                  <a:ext cx="73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F52E0AA-89D4-84FF-B841-13131FEC2330}"/>
                    </a:ext>
                  </a:extLst>
                </p14:cNvPr>
                <p14:cNvContentPartPr/>
                <p14:nvPr/>
              </p14:nvContentPartPr>
              <p14:xfrm>
                <a:off x="8143998" y="438692"/>
                <a:ext cx="167040" cy="94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F52E0AA-89D4-84FF-B841-13131FEC23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34998" y="429692"/>
                  <a:ext cx="184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54BB237-4258-3F2E-7D41-3ED2629EB48D}"/>
                    </a:ext>
                  </a:extLst>
                </p14:cNvPr>
                <p14:cNvContentPartPr/>
                <p14:nvPr/>
              </p14:nvContentPartPr>
              <p14:xfrm>
                <a:off x="8340918" y="416372"/>
                <a:ext cx="236520" cy="101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54BB237-4258-3F2E-7D41-3ED2629EB48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31918" y="407372"/>
                  <a:ext cx="254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D761CA-1E9E-5B20-CD37-FC0F5B5F521A}"/>
                    </a:ext>
                  </a:extLst>
                </p14:cNvPr>
                <p14:cNvContentPartPr/>
                <p14:nvPr/>
              </p14:nvContentPartPr>
              <p14:xfrm>
                <a:off x="8489238" y="492692"/>
                <a:ext cx="100440" cy="11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D761CA-1E9E-5B20-CD37-FC0F5B5F521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80238" y="484052"/>
                  <a:ext cx="118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A832DE2-6501-6064-64AB-DAF4BA857A5C}"/>
                    </a:ext>
                  </a:extLst>
                </p14:cNvPr>
                <p14:cNvContentPartPr/>
                <p14:nvPr/>
              </p14:nvContentPartPr>
              <p14:xfrm>
                <a:off x="8661678" y="404492"/>
                <a:ext cx="74160" cy="158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A832DE2-6501-6064-64AB-DAF4BA857A5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53038" y="395852"/>
                  <a:ext cx="91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EC2F4B5-B346-2E56-7B29-44D793BF3E0D}"/>
                    </a:ext>
                  </a:extLst>
                </p14:cNvPr>
                <p14:cNvContentPartPr/>
                <p14:nvPr/>
              </p14:nvContentPartPr>
              <p14:xfrm>
                <a:off x="8654118" y="472172"/>
                <a:ext cx="162360" cy="29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EC2F4B5-B346-2E56-7B29-44D793BF3E0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45478" y="463532"/>
                  <a:ext cx="180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987DEA8-2656-42D0-B16C-E62D808E72E6}"/>
                    </a:ext>
                  </a:extLst>
                </p14:cNvPr>
                <p14:cNvContentPartPr/>
                <p14:nvPr/>
              </p14:nvContentPartPr>
              <p14:xfrm>
                <a:off x="8827278" y="427172"/>
                <a:ext cx="19080" cy="122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987DEA8-2656-42D0-B16C-E62D808E72E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818638" y="418532"/>
                  <a:ext cx="36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ACC47D8-F4AB-8BC4-A358-B0E8E6C96A4E}"/>
                    </a:ext>
                  </a:extLst>
                </p14:cNvPr>
                <p14:cNvContentPartPr/>
                <p14:nvPr/>
              </p14:nvContentPartPr>
              <p14:xfrm>
                <a:off x="8662398" y="418532"/>
                <a:ext cx="82800" cy="5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ACC47D8-F4AB-8BC4-A358-B0E8E6C96A4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653398" y="409532"/>
                  <a:ext cx="1004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5DC2ECE-4B86-693A-D2A8-0D1B4CBF6DDC}"/>
                    </a:ext>
                  </a:extLst>
                </p14:cNvPr>
                <p14:cNvContentPartPr/>
                <p14:nvPr/>
              </p14:nvContentPartPr>
              <p14:xfrm>
                <a:off x="8919798" y="475772"/>
                <a:ext cx="112680" cy="77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5DC2ECE-4B86-693A-D2A8-0D1B4CBF6DD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11158" y="467132"/>
                  <a:ext cx="1303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58F511E-7A2E-3D92-9A64-2C0BE3A71CE7}"/>
                    </a:ext>
                  </a:extLst>
                </p14:cNvPr>
                <p14:cNvContentPartPr/>
                <p14:nvPr/>
              </p14:nvContentPartPr>
              <p14:xfrm>
                <a:off x="9020958" y="448412"/>
                <a:ext cx="320400" cy="92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58F511E-7A2E-3D92-9A64-2C0BE3A71CE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12318" y="439772"/>
                  <a:ext cx="338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BD437DD-68B6-AA93-DF42-B41BA24A907D}"/>
                    </a:ext>
                  </a:extLst>
                </p14:cNvPr>
                <p14:cNvContentPartPr/>
                <p14:nvPr/>
              </p14:nvContentPartPr>
              <p14:xfrm>
                <a:off x="9272598" y="386492"/>
                <a:ext cx="85680" cy="5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BD437DD-68B6-AA93-DF42-B41BA24A907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263958" y="377492"/>
                  <a:ext cx="103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537E081-3DDB-587E-B2BC-B210D773E1AF}"/>
                    </a:ext>
                  </a:extLst>
                </p14:cNvPr>
                <p14:cNvContentPartPr/>
                <p14:nvPr/>
              </p14:nvContentPartPr>
              <p14:xfrm>
                <a:off x="6627318" y="453092"/>
                <a:ext cx="141840" cy="116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537E081-3DDB-587E-B2BC-B210D773E1A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618678" y="444092"/>
                  <a:ext cx="15948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22F7F24-4DF3-9FF6-1D92-15D9229E1584}"/>
              </a:ext>
            </a:extLst>
          </p:cNvPr>
          <p:cNvGrpSpPr/>
          <p:nvPr/>
        </p:nvGrpSpPr>
        <p:grpSpPr>
          <a:xfrm>
            <a:off x="6731358" y="772412"/>
            <a:ext cx="141840" cy="115920"/>
            <a:chOff x="6731358" y="772412"/>
            <a:chExt cx="14184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748263F-D4C2-6038-15FA-1EB4EC5CF5FF}"/>
                    </a:ext>
                  </a:extLst>
                </p14:cNvPr>
                <p14:cNvContentPartPr/>
                <p14:nvPr/>
              </p14:nvContentPartPr>
              <p14:xfrm>
                <a:off x="6752598" y="772412"/>
                <a:ext cx="86400" cy="98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748263F-D4C2-6038-15FA-1EB4EC5CF5F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743598" y="763772"/>
                  <a:ext cx="104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C3C0193-D657-1A31-7DDE-1255EE513A3A}"/>
                    </a:ext>
                  </a:extLst>
                </p14:cNvPr>
                <p14:cNvContentPartPr/>
                <p14:nvPr/>
              </p14:nvContentPartPr>
              <p14:xfrm>
                <a:off x="6731358" y="776732"/>
                <a:ext cx="141840" cy="111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C3C0193-D657-1A31-7DDE-1255EE513A3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722718" y="767732"/>
                  <a:ext cx="15948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FB71415-9521-B224-6901-62D7F021007A}"/>
              </a:ext>
            </a:extLst>
          </p:cNvPr>
          <p:cNvGrpSpPr/>
          <p:nvPr/>
        </p:nvGrpSpPr>
        <p:grpSpPr>
          <a:xfrm>
            <a:off x="7289718" y="693572"/>
            <a:ext cx="886680" cy="178560"/>
            <a:chOff x="7289718" y="693572"/>
            <a:chExt cx="88668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8BBC0C2-2BA5-1738-CF2C-B68E2A4AF905}"/>
                    </a:ext>
                  </a:extLst>
                </p14:cNvPr>
                <p14:cNvContentPartPr/>
                <p14:nvPr/>
              </p14:nvContentPartPr>
              <p14:xfrm>
                <a:off x="7289718" y="746492"/>
                <a:ext cx="114480" cy="125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8BBC0C2-2BA5-1738-CF2C-B68E2A4AF90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80718" y="737852"/>
                  <a:ext cx="132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EECB520-D308-B69F-3639-0B26183262F7}"/>
                    </a:ext>
                  </a:extLst>
                </p14:cNvPr>
                <p14:cNvContentPartPr/>
                <p14:nvPr/>
              </p14:nvContentPartPr>
              <p14:xfrm>
                <a:off x="7459278" y="754412"/>
                <a:ext cx="18000" cy="102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EECB520-D308-B69F-3639-0B26183262F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50638" y="745412"/>
                  <a:ext cx="35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3B3D7A5-2BC6-726D-F616-0810F993B393}"/>
                    </a:ext>
                  </a:extLst>
                </p14:cNvPr>
                <p14:cNvContentPartPr/>
                <p14:nvPr/>
              </p14:nvContentPartPr>
              <p14:xfrm>
                <a:off x="7538478" y="755492"/>
                <a:ext cx="108720" cy="102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3B3D7A5-2BC6-726D-F616-0810F993B39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529478" y="746852"/>
                  <a:ext cx="1263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1B3C25-2F97-93A7-7870-5325D6F9137B}"/>
                    </a:ext>
                  </a:extLst>
                </p14:cNvPr>
                <p14:cNvContentPartPr/>
                <p14:nvPr/>
              </p14:nvContentPartPr>
              <p14:xfrm>
                <a:off x="7667718" y="706892"/>
                <a:ext cx="255240" cy="122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1B3C25-2F97-93A7-7870-5325D6F9137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59078" y="698252"/>
                  <a:ext cx="272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684D004-0215-97AE-E3AD-599C2F9BACD4}"/>
                    </a:ext>
                  </a:extLst>
                </p14:cNvPr>
                <p14:cNvContentPartPr/>
                <p14:nvPr/>
              </p14:nvContentPartPr>
              <p14:xfrm>
                <a:off x="7846278" y="693572"/>
                <a:ext cx="8172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684D004-0215-97AE-E3AD-599C2F9BACD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837278" y="684572"/>
                  <a:ext cx="993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AAD6373-1F16-56D0-F141-7598A5BC7569}"/>
                    </a:ext>
                  </a:extLst>
                </p14:cNvPr>
                <p14:cNvContentPartPr/>
                <p14:nvPr/>
              </p14:nvContentPartPr>
              <p14:xfrm>
                <a:off x="7968318" y="747932"/>
                <a:ext cx="208080" cy="88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AAD6373-1F16-56D0-F141-7598A5BC756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959678" y="739292"/>
                  <a:ext cx="22572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9E2B3E1-AD29-B4C8-C4FB-283568631E7F}"/>
                  </a:ext>
                </a:extLst>
              </p14:cNvPr>
              <p14:cNvContentPartPr/>
              <p14:nvPr/>
            </p14:nvContentPartPr>
            <p14:xfrm>
              <a:off x="8635758" y="728492"/>
              <a:ext cx="402840" cy="1209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9E2B3E1-AD29-B4C8-C4FB-283568631E7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626758" y="719852"/>
                <a:ext cx="420480" cy="1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920F5A12-2D0D-B03D-BCCE-F7FFB4E59269}"/>
              </a:ext>
            </a:extLst>
          </p:cNvPr>
          <p:cNvGrpSpPr/>
          <p:nvPr/>
        </p:nvGrpSpPr>
        <p:grpSpPr>
          <a:xfrm>
            <a:off x="6881118" y="1067252"/>
            <a:ext cx="321480" cy="132840"/>
            <a:chOff x="6881118" y="1067252"/>
            <a:chExt cx="321480" cy="13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04F4102-EA87-5492-D382-161C7E02EE96}"/>
                    </a:ext>
                  </a:extLst>
                </p14:cNvPr>
                <p14:cNvContentPartPr/>
                <p14:nvPr/>
              </p14:nvContentPartPr>
              <p14:xfrm>
                <a:off x="6881118" y="1078412"/>
                <a:ext cx="105840" cy="121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04F4102-EA87-5492-D382-161C7E02EE9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72478" y="1069412"/>
                  <a:ext cx="123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654AD76-A4C0-365A-765A-F6B5C0570B59}"/>
                    </a:ext>
                  </a:extLst>
                </p14:cNvPr>
                <p14:cNvContentPartPr/>
                <p14:nvPr/>
              </p14:nvContentPartPr>
              <p14:xfrm>
                <a:off x="7070118" y="1067252"/>
                <a:ext cx="132480" cy="111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654AD76-A4C0-365A-765A-F6B5C0570B5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61478" y="1058252"/>
                  <a:ext cx="15012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DCFAFF4-A889-D47D-53B2-864409844354}"/>
              </a:ext>
            </a:extLst>
          </p:cNvPr>
          <p:cNvGrpSpPr/>
          <p:nvPr/>
        </p:nvGrpSpPr>
        <p:grpSpPr>
          <a:xfrm>
            <a:off x="7621998" y="1006052"/>
            <a:ext cx="1324440" cy="167400"/>
            <a:chOff x="7621998" y="1006052"/>
            <a:chExt cx="132444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06618A4-D35A-D6DC-10A1-A89F5798175F}"/>
                    </a:ext>
                  </a:extLst>
                </p14:cNvPr>
                <p14:cNvContentPartPr/>
                <p14:nvPr/>
              </p14:nvContentPartPr>
              <p14:xfrm>
                <a:off x="8903958" y="1021892"/>
                <a:ext cx="42480" cy="82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06618A4-D35A-D6DC-10A1-A89F5798175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895318" y="1012892"/>
                  <a:ext cx="60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0D7C04E-BD58-3F85-1101-9887BE0ACEE9}"/>
                    </a:ext>
                  </a:extLst>
                </p14:cNvPr>
                <p14:cNvContentPartPr/>
                <p14:nvPr/>
              </p14:nvContentPartPr>
              <p14:xfrm>
                <a:off x="7621998" y="1070852"/>
                <a:ext cx="34200" cy="102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0D7C04E-BD58-3F85-1101-9887BE0ACEE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13358" y="1062212"/>
                  <a:ext cx="51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5B435B8-E360-16FB-CC4E-46912946E988}"/>
                    </a:ext>
                  </a:extLst>
                </p14:cNvPr>
                <p14:cNvContentPartPr/>
                <p14:nvPr/>
              </p14:nvContentPartPr>
              <p14:xfrm>
                <a:off x="7676358" y="1075172"/>
                <a:ext cx="124920" cy="8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5B435B8-E360-16FB-CC4E-46912946E98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667718" y="1066172"/>
                  <a:ext cx="142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80D906B-4B73-7E82-68CA-2CEFEC49B9F8}"/>
                    </a:ext>
                  </a:extLst>
                </p14:cNvPr>
                <p14:cNvContentPartPr/>
                <p14:nvPr/>
              </p14:nvContentPartPr>
              <p14:xfrm>
                <a:off x="7861398" y="1033412"/>
                <a:ext cx="26640" cy="128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80D906B-4B73-7E82-68CA-2CEFEC49B9F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52398" y="1024772"/>
                  <a:ext cx="44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F8D8E4C-CDA3-3D6E-6ED0-7D43DA2DCC7F}"/>
                    </a:ext>
                  </a:extLst>
                </p14:cNvPr>
                <p14:cNvContentPartPr/>
                <p14:nvPr/>
              </p14:nvContentPartPr>
              <p14:xfrm>
                <a:off x="7854918" y="1025132"/>
                <a:ext cx="246600" cy="124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F8D8E4C-CDA3-3D6E-6ED0-7D43DA2DCC7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845918" y="1016492"/>
                  <a:ext cx="264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76F6769-31F4-B1F4-B827-275873D705D2}"/>
                    </a:ext>
                  </a:extLst>
                </p14:cNvPr>
                <p14:cNvContentPartPr/>
                <p14:nvPr/>
              </p14:nvContentPartPr>
              <p14:xfrm>
                <a:off x="8041398" y="1067972"/>
                <a:ext cx="64800" cy="17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76F6769-31F4-B1F4-B827-275873D705D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032758" y="1059332"/>
                  <a:ext cx="82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602FF5C-1305-3315-BB6F-592922FF33FF}"/>
                    </a:ext>
                  </a:extLst>
                </p14:cNvPr>
                <p14:cNvContentPartPr/>
                <p14:nvPr/>
              </p14:nvContentPartPr>
              <p14:xfrm>
                <a:off x="8204838" y="1066892"/>
                <a:ext cx="18360" cy="90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602FF5C-1305-3315-BB6F-592922FF33F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95838" y="1057892"/>
                  <a:ext cx="36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FA68CB8-1E1E-8C9B-16F8-1D90A9937002}"/>
                    </a:ext>
                  </a:extLst>
                </p14:cNvPr>
                <p14:cNvContentPartPr/>
                <p14:nvPr/>
              </p14:nvContentPartPr>
              <p14:xfrm>
                <a:off x="8209518" y="1025132"/>
                <a:ext cx="205200" cy="135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FA68CB8-1E1E-8C9B-16F8-1D90A993700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00878" y="1016132"/>
                  <a:ext cx="222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AB36F7A-B5B7-3069-2383-DBBCF94D9B76}"/>
                    </a:ext>
                  </a:extLst>
                </p14:cNvPr>
                <p14:cNvContentPartPr/>
                <p14:nvPr/>
              </p14:nvContentPartPr>
              <p14:xfrm>
                <a:off x="8449998" y="1037012"/>
                <a:ext cx="122760" cy="100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AB36F7A-B5B7-3069-2383-DBBCF94D9B7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440998" y="1028012"/>
                  <a:ext cx="140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32D64D9-2924-933A-E0B9-C0CE7646B638}"/>
                    </a:ext>
                  </a:extLst>
                </p14:cNvPr>
                <p14:cNvContentPartPr/>
                <p14:nvPr/>
              </p14:nvContentPartPr>
              <p14:xfrm>
                <a:off x="8447478" y="1006052"/>
                <a:ext cx="152640" cy="9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32D64D9-2924-933A-E0B9-C0CE7646B63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438838" y="997052"/>
                  <a:ext cx="170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BFFA37B-52BB-3622-70CB-B2BBBE453513}"/>
                    </a:ext>
                  </a:extLst>
                </p14:cNvPr>
                <p14:cNvContentPartPr/>
                <p14:nvPr/>
              </p14:nvContentPartPr>
              <p14:xfrm>
                <a:off x="8669958" y="1051052"/>
                <a:ext cx="12600" cy="86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BFFA37B-52BB-3622-70CB-B2BBBE45351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661318" y="1042052"/>
                  <a:ext cx="30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003C559-E195-480C-AD4B-7CB3DBF32E24}"/>
                    </a:ext>
                  </a:extLst>
                </p14:cNvPr>
                <p14:cNvContentPartPr/>
                <p14:nvPr/>
              </p14:nvContentPartPr>
              <p14:xfrm>
                <a:off x="8741958" y="1030532"/>
                <a:ext cx="137520" cy="109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003C559-E195-480C-AD4B-7CB3DBF32E2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732958" y="1021532"/>
                  <a:ext cx="155160" cy="126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65BEF3E3-D2AD-8640-C4FC-E7F3A43EC414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40" y="3210079"/>
            <a:ext cx="4616722" cy="2656858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A1C6B7FD-EF73-1B66-4EB6-431BB71B02E5}"/>
              </a:ext>
            </a:extLst>
          </p:cNvPr>
          <p:cNvGrpSpPr/>
          <p:nvPr/>
        </p:nvGrpSpPr>
        <p:grpSpPr>
          <a:xfrm>
            <a:off x="7821093" y="2582663"/>
            <a:ext cx="1040040" cy="166320"/>
            <a:chOff x="6802998" y="2761772"/>
            <a:chExt cx="104004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2207EB3-F7BD-7865-4439-5E277BF8A5F1}"/>
                    </a:ext>
                  </a:extLst>
                </p14:cNvPr>
                <p14:cNvContentPartPr/>
                <p14:nvPr/>
              </p14:nvContentPartPr>
              <p14:xfrm>
                <a:off x="6802998" y="2794172"/>
                <a:ext cx="178200" cy="133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2207EB3-F7BD-7865-4439-5E277BF8A5F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93998" y="2785532"/>
                  <a:ext cx="195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4F8043A-E264-A343-464B-8B7F0855E974}"/>
                    </a:ext>
                  </a:extLst>
                </p14:cNvPr>
                <p14:cNvContentPartPr/>
                <p14:nvPr/>
              </p14:nvContentPartPr>
              <p14:xfrm>
                <a:off x="7009998" y="2800652"/>
                <a:ext cx="94680" cy="123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4F8043A-E264-A343-464B-8B7F0855E97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00998" y="2791652"/>
                  <a:ext cx="112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8EA8495-8EEA-C622-16DB-77998096A3C8}"/>
                    </a:ext>
                  </a:extLst>
                </p14:cNvPr>
                <p14:cNvContentPartPr/>
                <p14:nvPr/>
              </p14:nvContentPartPr>
              <p14:xfrm>
                <a:off x="7024038" y="2770052"/>
                <a:ext cx="95040" cy="76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8EA8495-8EEA-C622-16DB-77998096A3C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15038" y="2761412"/>
                  <a:ext cx="112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AE3C1A6-0EDF-0CB0-D2D4-35097AAC94A1}"/>
                    </a:ext>
                  </a:extLst>
                </p14:cNvPr>
                <p14:cNvContentPartPr/>
                <p14:nvPr/>
              </p14:nvContentPartPr>
              <p14:xfrm>
                <a:off x="7136358" y="2812892"/>
                <a:ext cx="122760" cy="106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AE3C1A6-0EDF-0CB0-D2D4-35097AAC94A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27358" y="2804252"/>
                  <a:ext cx="140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FCAB9D8-FCAB-5134-8E34-BCE8FB48C121}"/>
                    </a:ext>
                  </a:extLst>
                </p14:cNvPr>
                <p14:cNvContentPartPr/>
                <p14:nvPr/>
              </p14:nvContentPartPr>
              <p14:xfrm>
                <a:off x="7238598" y="2761772"/>
                <a:ext cx="304560" cy="149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FCAB9D8-FCAB-5134-8E34-BCE8FB48C12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29958" y="2753132"/>
                  <a:ext cx="322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10A06E8-EF79-54D5-497A-2D734054B7C2}"/>
                    </a:ext>
                  </a:extLst>
                </p14:cNvPr>
                <p14:cNvContentPartPr/>
                <p14:nvPr/>
              </p14:nvContentPartPr>
              <p14:xfrm>
                <a:off x="7556478" y="2792732"/>
                <a:ext cx="286560" cy="118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10A06E8-EF79-54D5-497A-2D734054B7C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47838" y="2783732"/>
                  <a:ext cx="30420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671801D-18CC-F7D6-2997-E4F7B8C5EE72}"/>
                  </a:ext>
                </a:extLst>
              </p14:cNvPr>
              <p14:cNvContentPartPr/>
              <p14:nvPr/>
            </p14:nvContentPartPr>
            <p14:xfrm>
              <a:off x="9202413" y="2623343"/>
              <a:ext cx="109800" cy="907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671801D-18CC-F7D6-2997-E4F7B8C5EE7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193383" y="2614307"/>
                <a:ext cx="127498" cy="10843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869B0F80-B406-41E5-BF55-A88B58632EFD}"/>
              </a:ext>
            </a:extLst>
          </p:cNvPr>
          <p:cNvGrpSpPr/>
          <p:nvPr/>
        </p:nvGrpSpPr>
        <p:grpSpPr>
          <a:xfrm>
            <a:off x="9726573" y="2591303"/>
            <a:ext cx="1076760" cy="150840"/>
            <a:chOff x="8708478" y="2770412"/>
            <a:chExt cx="107676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BAC4AF1-1BEC-3545-B608-CB393B78D10E}"/>
                    </a:ext>
                  </a:extLst>
                </p14:cNvPr>
                <p14:cNvContentPartPr/>
                <p14:nvPr/>
              </p14:nvContentPartPr>
              <p14:xfrm>
                <a:off x="8708478" y="2781572"/>
                <a:ext cx="131040" cy="136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BAC4AF1-1BEC-3545-B608-CB393B78D10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99478" y="2772932"/>
                  <a:ext cx="148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495BD7B-0021-AE70-37FC-2352CC0A649D}"/>
                    </a:ext>
                  </a:extLst>
                </p14:cNvPr>
                <p14:cNvContentPartPr/>
                <p14:nvPr/>
              </p14:nvContentPartPr>
              <p14:xfrm>
                <a:off x="8740878" y="2860052"/>
                <a:ext cx="105840" cy="3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495BD7B-0021-AE70-37FC-2352CC0A649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731878" y="2851412"/>
                  <a:ext cx="123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668491E-3391-86A4-E93B-F918124FF619}"/>
                    </a:ext>
                  </a:extLst>
                </p14:cNvPr>
                <p14:cNvContentPartPr/>
                <p14:nvPr/>
              </p14:nvContentPartPr>
              <p14:xfrm>
                <a:off x="8876598" y="2793092"/>
                <a:ext cx="376920" cy="128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668491E-3391-86A4-E93B-F918124FF61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67958" y="2784452"/>
                  <a:ext cx="394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58489E9-D2D7-BBA9-EAE3-154BA9BC7BAD}"/>
                    </a:ext>
                  </a:extLst>
                </p14:cNvPr>
                <p14:cNvContentPartPr/>
                <p14:nvPr/>
              </p14:nvContentPartPr>
              <p14:xfrm>
                <a:off x="9272958" y="2779052"/>
                <a:ext cx="199440" cy="138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58489E9-D2D7-BBA9-EAE3-154BA9BC7BA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264318" y="2770052"/>
                  <a:ext cx="217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799B706-9225-F1C0-1C0A-F07EF056664B}"/>
                    </a:ext>
                  </a:extLst>
                </p14:cNvPr>
                <p14:cNvContentPartPr/>
                <p14:nvPr/>
              </p14:nvContentPartPr>
              <p14:xfrm>
                <a:off x="9467718" y="2777972"/>
                <a:ext cx="317520" cy="129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799B706-9225-F1C0-1C0A-F07EF056664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458718" y="2769332"/>
                  <a:ext cx="335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5974450-444D-E90A-F9F4-2BDB2660D29B}"/>
                    </a:ext>
                  </a:extLst>
                </p14:cNvPr>
                <p14:cNvContentPartPr/>
                <p14:nvPr/>
              </p14:nvContentPartPr>
              <p14:xfrm>
                <a:off x="9664998" y="2770412"/>
                <a:ext cx="76680" cy="58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5974450-444D-E90A-F9F4-2BDB2660D29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655998" y="2761412"/>
                  <a:ext cx="9432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F10C929-B8BE-FC44-86E4-C6C0679EDEFE}"/>
              </a:ext>
            </a:extLst>
          </p:cNvPr>
          <p:cNvGrpSpPr/>
          <p:nvPr/>
        </p:nvGrpSpPr>
        <p:grpSpPr>
          <a:xfrm>
            <a:off x="11151093" y="2589143"/>
            <a:ext cx="558000" cy="135360"/>
            <a:chOff x="10132998" y="2768252"/>
            <a:chExt cx="55800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B30225A-98E5-597C-3596-C38AA8445F61}"/>
                    </a:ext>
                  </a:extLst>
                </p14:cNvPr>
                <p14:cNvContentPartPr/>
                <p14:nvPr/>
              </p14:nvContentPartPr>
              <p14:xfrm>
                <a:off x="10132998" y="2771132"/>
                <a:ext cx="220680" cy="132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B30225A-98E5-597C-3596-C38AA8445F6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24358" y="2762492"/>
                  <a:ext cx="238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533D8DA-C4AE-8C7E-6EDE-666100BE6565}"/>
                    </a:ext>
                  </a:extLst>
                </p14:cNvPr>
                <p14:cNvContentPartPr/>
                <p14:nvPr/>
              </p14:nvContentPartPr>
              <p14:xfrm>
                <a:off x="10243518" y="2768252"/>
                <a:ext cx="95760" cy="48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533D8DA-C4AE-8C7E-6EDE-666100BE65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234518" y="2759612"/>
                  <a:ext cx="113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413B7E4-F1BE-389F-C345-8D8AB0FB121D}"/>
                    </a:ext>
                  </a:extLst>
                </p14:cNvPr>
                <p14:cNvContentPartPr/>
                <p14:nvPr/>
              </p14:nvContentPartPr>
              <p14:xfrm>
                <a:off x="10386438" y="2785172"/>
                <a:ext cx="102600" cy="74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413B7E4-F1BE-389F-C345-8D8AB0FB121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377438" y="2776172"/>
                  <a:ext cx="120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DB93925-F037-EAF8-F1C2-12CD6ED10B01}"/>
                    </a:ext>
                  </a:extLst>
                </p14:cNvPr>
                <p14:cNvContentPartPr/>
                <p14:nvPr/>
              </p14:nvContentPartPr>
              <p14:xfrm>
                <a:off x="10540158" y="2779772"/>
                <a:ext cx="150840" cy="9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DB93925-F037-EAF8-F1C2-12CD6ED10B0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531158" y="2770772"/>
                  <a:ext cx="1684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0BBF3C8-72F5-7A3E-A7B3-D685DE180BB8}"/>
              </a:ext>
            </a:extLst>
          </p:cNvPr>
          <p:cNvGrpSpPr/>
          <p:nvPr/>
        </p:nvGrpSpPr>
        <p:grpSpPr>
          <a:xfrm>
            <a:off x="8515533" y="2898743"/>
            <a:ext cx="698400" cy="161280"/>
            <a:chOff x="7497438" y="3077852"/>
            <a:chExt cx="69840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D389AEC-92BB-5839-432D-1075519FEE70}"/>
                    </a:ext>
                  </a:extLst>
                </p14:cNvPr>
                <p14:cNvContentPartPr/>
                <p14:nvPr/>
              </p14:nvContentPartPr>
              <p14:xfrm>
                <a:off x="7497438" y="3090452"/>
                <a:ext cx="110160" cy="137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D389AEC-92BB-5839-432D-1075519FEE7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88798" y="3081452"/>
                  <a:ext cx="127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CD699A4-4E8C-BF21-7C34-58D34FBC41C3}"/>
                    </a:ext>
                  </a:extLst>
                </p14:cNvPr>
                <p14:cNvContentPartPr/>
                <p14:nvPr/>
              </p14:nvContentPartPr>
              <p14:xfrm>
                <a:off x="7522638" y="3195572"/>
                <a:ext cx="116280" cy="6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CD699A4-4E8C-BF21-7C34-58D34FBC41C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13638" y="3186572"/>
                  <a:ext cx="1339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006A070-E69D-B6AB-FCE1-4C7A6BAB719A}"/>
                    </a:ext>
                  </a:extLst>
                </p14:cNvPr>
                <p14:cNvContentPartPr/>
                <p14:nvPr/>
              </p14:nvContentPartPr>
              <p14:xfrm>
                <a:off x="7799478" y="3077852"/>
                <a:ext cx="146520" cy="141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006A070-E69D-B6AB-FCE1-4C7A6BAB719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90838" y="3069212"/>
                  <a:ext cx="164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266D240-3DB8-3AF3-53E3-C9075ABFB780}"/>
                    </a:ext>
                  </a:extLst>
                </p14:cNvPr>
                <p14:cNvContentPartPr/>
                <p14:nvPr/>
              </p14:nvContentPartPr>
              <p14:xfrm>
                <a:off x="7960398" y="3099812"/>
                <a:ext cx="235440" cy="138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266D240-3DB8-3AF3-53E3-C9075ABFB78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51398" y="3090812"/>
                  <a:ext cx="253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6169914-F19F-884B-0E51-41EE33F1AE9A}"/>
                    </a:ext>
                  </a:extLst>
                </p14:cNvPr>
                <p14:cNvContentPartPr/>
                <p14:nvPr/>
              </p14:nvContentPartPr>
              <p14:xfrm>
                <a:off x="7681038" y="3123212"/>
                <a:ext cx="109800" cy="115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6169914-F19F-884B-0E51-41EE33F1AE9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72398" y="3114572"/>
                  <a:ext cx="127440" cy="133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7" name="Picture 116">
            <a:extLst>
              <a:ext uri="{FF2B5EF4-FFF2-40B4-BE49-F238E27FC236}">
                <a16:creationId xmlns:a16="http://schemas.microsoft.com/office/drawing/2014/main" id="{AF74440A-DCF6-FDBF-A233-C935B6B6C869}"/>
              </a:ext>
            </a:extLst>
          </p:cNvPr>
          <p:cNvPicPr>
            <a:picLocks noChangeAspect="1"/>
          </p:cNvPicPr>
          <p:nvPr/>
        </p:nvPicPr>
        <p:blipFill rotWithShape="1"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5"/>
          <a:stretch/>
        </p:blipFill>
        <p:spPr>
          <a:xfrm>
            <a:off x="414780" y="4128941"/>
            <a:ext cx="4996206" cy="2653606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CD67BD2D-765C-0DE6-49A5-3D1C0D570FDF}"/>
              </a:ext>
            </a:extLst>
          </p:cNvPr>
          <p:cNvGrpSpPr/>
          <p:nvPr/>
        </p:nvGrpSpPr>
        <p:grpSpPr>
          <a:xfrm>
            <a:off x="6781038" y="2523452"/>
            <a:ext cx="706320" cy="263880"/>
            <a:chOff x="6781038" y="2523452"/>
            <a:chExt cx="70632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C8DEB1E-3B92-5A6C-96DE-0A44142E7E29}"/>
                    </a:ext>
                  </a:extLst>
                </p14:cNvPr>
                <p14:cNvContentPartPr/>
                <p14:nvPr/>
              </p14:nvContentPartPr>
              <p14:xfrm>
                <a:off x="6781038" y="2578892"/>
                <a:ext cx="151200" cy="142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C8DEB1E-3B92-5A6C-96DE-0A44142E7E2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772398" y="2570252"/>
                  <a:ext cx="168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814F3F2-CA0C-9560-9130-13E8AE57733E}"/>
                    </a:ext>
                  </a:extLst>
                </p14:cNvPr>
                <p14:cNvContentPartPr/>
                <p14:nvPr/>
              </p14:nvContentPartPr>
              <p14:xfrm>
                <a:off x="6924678" y="2616692"/>
                <a:ext cx="156600" cy="73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814F3F2-CA0C-9560-9130-13E8AE57733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915678" y="2608052"/>
                  <a:ext cx="174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5114085-FA36-8CFB-552E-114F7ACA6550}"/>
                    </a:ext>
                  </a:extLst>
                </p14:cNvPr>
                <p14:cNvContentPartPr/>
                <p14:nvPr/>
              </p14:nvContentPartPr>
              <p14:xfrm>
                <a:off x="7022238" y="2558732"/>
                <a:ext cx="151200" cy="127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5114085-FA36-8CFB-552E-114F7ACA655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013598" y="2550092"/>
                  <a:ext cx="168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A156553-75DB-CB32-B538-753469978D35}"/>
                    </a:ext>
                  </a:extLst>
                </p14:cNvPr>
                <p14:cNvContentPartPr/>
                <p14:nvPr/>
              </p14:nvContentPartPr>
              <p14:xfrm>
                <a:off x="7214118" y="2523452"/>
                <a:ext cx="116640" cy="166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A156553-75DB-CB32-B538-753469978D3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205478" y="2514452"/>
                  <a:ext cx="134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0F1731F-3AF9-D4A0-D57A-5CABB7367EEB}"/>
                    </a:ext>
                  </a:extLst>
                </p14:cNvPr>
                <p14:cNvContentPartPr/>
                <p14:nvPr/>
              </p14:nvContentPartPr>
              <p14:xfrm>
                <a:off x="7205478" y="2628572"/>
                <a:ext cx="125640" cy="8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0F1731F-3AF9-D4A0-D57A-5CABB7367EE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196478" y="2619572"/>
                  <a:ext cx="143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DDF11DB-25EE-3D71-DF84-236DDDA11BD1}"/>
                    </a:ext>
                  </a:extLst>
                </p14:cNvPr>
                <p14:cNvContentPartPr/>
                <p14:nvPr/>
              </p14:nvContentPartPr>
              <p14:xfrm>
                <a:off x="6805878" y="2739452"/>
                <a:ext cx="524160" cy="47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DDF11DB-25EE-3D71-DF84-236DDDA11BD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796878" y="2730812"/>
                  <a:ext cx="541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B135F85-3393-C348-50F0-C917C1DABAC5}"/>
                    </a:ext>
                  </a:extLst>
                </p14:cNvPr>
                <p14:cNvContentPartPr/>
                <p14:nvPr/>
              </p14:nvContentPartPr>
              <p14:xfrm>
                <a:off x="7458918" y="2606972"/>
                <a:ext cx="28440" cy="13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B135F85-3393-C348-50F0-C917C1DABAC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449918" y="2597972"/>
                  <a:ext cx="460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8D75449-8ACB-954B-3B5A-BE70A8D37D69}"/>
                    </a:ext>
                  </a:extLst>
                </p14:cNvPr>
                <p14:cNvContentPartPr/>
                <p14:nvPr/>
              </p14:nvContentPartPr>
              <p14:xfrm>
                <a:off x="7438758" y="2662412"/>
                <a:ext cx="13680" cy="38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8D75449-8ACB-954B-3B5A-BE70A8D37D6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430118" y="2653412"/>
                  <a:ext cx="3132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824552B-0BB4-D2C5-8D55-E374150FD844}"/>
                  </a:ext>
                </a:extLst>
              </p14:cNvPr>
              <p14:cNvContentPartPr/>
              <p14:nvPr/>
            </p14:nvContentPartPr>
            <p14:xfrm>
              <a:off x="9368718" y="2608052"/>
              <a:ext cx="97200" cy="94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824552B-0BB4-D2C5-8D55-E374150FD844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9359718" y="2599052"/>
                <a:ext cx="114840" cy="11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90DC69E-7D01-F286-A287-7F1C3E57C583}"/>
              </a:ext>
            </a:extLst>
          </p:cNvPr>
          <p:cNvGrpSpPr/>
          <p:nvPr/>
        </p:nvGrpSpPr>
        <p:grpSpPr>
          <a:xfrm>
            <a:off x="9671478" y="2897492"/>
            <a:ext cx="363960" cy="123840"/>
            <a:chOff x="9671478" y="2897492"/>
            <a:chExt cx="36396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FF2BB97-8046-BAA2-C15A-70C5813EBDD4}"/>
                    </a:ext>
                  </a:extLst>
                </p14:cNvPr>
                <p14:cNvContentPartPr/>
                <p14:nvPr/>
              </p14:nvContentPartPr>
              <p14:xfrm>
                <a:off x="9671478" y="2918372"/>
                <a:ext cx="120600" cy="102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FF2BB97-8046-BAA2-C15A-70C5813EBDD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662478" y="2909372"/>
                  <a:ext cx="138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05F8F37-BCC3-B852-139E-4BCC36169333}"/>
                    </a:ext>
                  </a:extLst>
                </p14:cNvPr>
                <p14:cNvContentPartPr/>
                <p14:nvPr/>
              </p14:nvContentPartPr>
              <p14:xfrm>
                <a:off x="9868398" y="2897492"/>
                <a:ext cx="167040" cy="114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05F8F37-BCC3-B852-139E-4BCC3616933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859398" y="2888852"/>
                  <a:ext cx="184680" cy="13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1839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56B848-E2B5-8CC6-AF7A-912703BB4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12" y="0"/>
            <a:ext cx="5762269" cy="46696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26073F0-0D35-3A5F-609E-4524AC045A9A}"/>
              </a:ext>
            </a:extLst>
          </p:cNvPr>
          <p:cNvGrpSpPr/>
          <p:nvPr/>
        </p:nvGrpSpPr>
        <p:grpSpPr>
          <a:xfrm>
            <a:off x="125477" y="138500"/>
            <a:ext cx="493560" cy="294840"/>
            <a:chOff x="6611118" y="2316092"/>
            <a:chExt cx="49356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746C02D-AABF-A8B4-6B61-C85AADBFDFBB}"/>
                    </a:ext>
                  </a:extLst>
                </p14:cNvPr>
                <p14:cNvContentPartPr/>
                <p14:nvPr/>
              </p14:nvContentPartPr>
              <p14:xfrm>
                <a:off x="6700038" y="2416892"/>
                <a:ext cx="121320" cy="97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746C02D-AABF-A8B4-6B61-C85AADBFDFB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91398" y="2407892"/>
                  <a:ext cx="138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16EFC89-6890-9CC7-FF77-77A1B5875EEA}"/>
                    </a:ext>
                  </a:extLst>
                </p14:cNvPr>
                <p14:cNvContentPartPr/>
                <p14:nvPr/>
              </p14:nvContentPartPr>
              <p14:xfrm>
                <a:off x="6842598" y="2420852"/>
                <a:ext cx="74160" cy="77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16EFC89-6890-9CC7-FF77-77A1B5875EE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33598" y="2412212"/>
                  <a:ext cx="918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1B0084-B9F1-8502-E404-876335C2A44E}"/>
                    </a:ext>
                  </a:extLst>
                </p14:cNvPr>
                <p14:cNvContentPartPr/>
                <p14:nvPr/>
              </p14:nvContentPartPr>
              <p14:xfrm>
                <a:off x="6611118" y="2316092"/>
                <a:ext cx="493560" cy="294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1B0084-B9F1-8502-E404-876335C2A44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02118" y="2307092"/>
                  <a:ext cx="511200" cy="312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F589123-967A-0987-D8AE-0AC56502A4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12" b="-1"/>
          <a:stretch/>
        </p:blipFill>
        <p:spPr>
          <a:xfrm>
            <a:off x="1857080" y="4138256"/>
            <a:ext cx="10334920" cy="26160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D60C8A9-17CC-2415-5AA5-659E0177FF7F}"/>
              </a:ext>
            </a:extLst>
          </p:cNvPr>
          <p:cNvGrpSpPr/>
          <p:nvPr/>
        </p:nvGrpSpPr>
        <p:grpSpPr>
          <a:xfrm rot="16200000">
            <a:off x="7016990" y="3394325"/>
            <a:ext cx="645840" cy="869760"/>
            <a:chOff x="10297518" y="4761212"/>
            <a:chExt cx="645840" cy="86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984005C-473B-007F-75F8-659C8FB3F031}"/>
                    </a:ext>
                  </a:extLst>
                </p14:cNvPr>
                <p14:cNvContentPartPr/>
                <p14:nvPr/>
              </p14:nvContentPartPr>
              <p14:xfrm>
                <a:off x="10306518" y="4761212"/>
                <a:ext cx="636840" cy="84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984005C-473B-007F-75F8-659C8FB3F0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297878" y="4752212"/>
                  <a:ext cx="654480" cy="86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ABBF3FD-CA8E-08FD-082A-00ADCED2CCDE}"/>
                    </a:ext>
                  </a:extLst>
                </p14:cNvPr>
                <p14:cNvContentPartPr/>
                <p14:nvPr/>
              </p14:nvContentPartPr>
              <p14:xfrm>
                <a:off x="10297518" y="5427572"/>
                <a:ext cx="247320" cy="203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ABBF3FD-CA8E-08FD-082A-00ADCED2CCD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88518" y="5418932"/>
                  <a:ext cx="264960" cy="22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80718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9539A-38E5-28B4-3883-3E0EB8A9A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295" y="2929231"/>
            <a:ext cx="5956681" cy="34349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6A94A2-99C2-308E-E04A-CE0F44474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" y="109514"/>
            <a:ext cx="5996311" cy="350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07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BC66C-73E1-4676-98FA-763F3A6B3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09" y="757816"/>
            <a:ext cx="7977459" cy="468145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B2B13736-4F0C-8F5F-C165-333BAA82F718}"/>
              </a:ext>
            </a:extLst>
          </p:cNvPr>
          <p:cNvGrpSpPr/>
          <p:nvPr/>
        </p:nvGrpSpPr>
        <p:grpSpPr>
          <a:xfrm>
            <a:off x="3431238" y="2236532"/>
            <a:ext cx="500040" cy="464760"/>
            <a:chOff x="3431238" y="2236532"/>
            <a:chExt cx="50004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8781CB2-F5EC-D721-21C5-52F6D6CC5346}"/>
                    </a:ext>
                  </a:extLst>
                </p14:cNvPr>
                <p14:cNvContentPartPr/>
                <p14:nvPr/>
              </p14:nvContentPartPr>
              <p14:xfrm>
                <a:off x="3835158" y="2236532"/>
                <a:ext cx="8640" cy="228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8781CB2-F5EC-D721-21C5-52F6D6CC534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26158" y="2227532"/>
                  <a:ext cx="26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1FCA65A-B46E-C74A-7CBD-456F183D893A}"/>
                    </a:ext>
                  </a:extLst>
                </p14:cNvPr>
                <p14:cNvContentPartPr/>
                <p14:nvPr/>
              </p14:nvContentPartPr>
              <p14:xfrm>
                <a:off x="3761358" y="2468012"/>
                <a:ext cx="151920" cy="15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1FCA65A-B46E-C74A-7CBD-456F183D893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52358" y="2459372"/>
                  <a:ext cx="169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301D32-91A0-86EB-B5B0-FA85860B9DD2}"/>
                    </a:ext>
                  </a:extLst>
                </p14:cNvPr>
                <p14:cNvContentPartPr/>
                <p14:nvPr/>
              </p14:nvContentPartPr>
              <p14:xfrm>
                <a:off x="3781878" y="2248052"/>
                <a:ext cx="149400" cy="5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301D32-91A0-86EB-B5B0-FA85860B9D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72878" y="2239052"/>
                  <a:ext cx="167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E753A03-478A-0A09-F7B2-70CF340BC353}"/>
                    </a:ext>
                  </a:extLst>
                </p14:cNvPr>
                <p14:cNvContentPartPr/>
                <p14:nvPr/>
              </p14:nvContentPartPr>
              <p14:xfrm>
                <a:off x="3505038" y="2324372"/>
                <a:ext cx="294840" cy="351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E753A03-478A-0A09-F7B2-70CF340BC35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96038" y="2315372"/>
                  <a:ext cx="3124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A5E29B8-2EA9-0036-7F1B-7FB161DAD3DB}"/>
                    </a:ext>
                  </a:extLst>
                </p14:cNvPr>
                <p14:cNvContentPartPr/>
                <p14:nvPr/>
              </p14:nvContentPartPr>
              <p14:xfrm>
                <a:off x="3431238" y="2650172"/>
                <a:ext cx="150840" cy="51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A5E29B8-2EA9-0036-7F1B-7FB161DAD3D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22598" y="2641172"/>
                  <a:ext cx="16848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A4CDBE0-847F-FEA3-D172-9D5F2D89F739}"/>
              </a:ext>
            </a:extLst>
          </p:cNvPr>
          <p:cNvGrpSpPr/>
          <p:nvPr/>
        </p:nvGrpSpPr>
        <p:grpSpPr>
          <a:xfrm>
            <a:off x="3010038" y="2792012"/>
            <a:ext cx="1094400" cy="165600"/>
            <a:chOff x="3010038" y="2792012"/>
            <a:chExt cx="109440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DED681B-EC13-E2B6-4265-8358964BB200}"/>
                    </a:ext>
                  </a:extLst>
                </p14:cNvPr>
                <p14:cNvContentPartPr/>
                <p14:nvPr/>
              </p14:nvContentPartPr>
              <p14:xfrm>
                <a:off x="3010038" y="2838092"/>
                <a:ext cx="131040" cy="119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DED681B-EC13-E2B6-4265-8358964BB20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01038" y="2829092"/>
                  <a:ext cx="148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0B61EA2-9421-A700-A5C0-4FD02EB68CD3}"/>
                    </a:ext>
                  </a:extLst>
                </p14:cNvPr>
                <p14:cNvContentPartPr/>
                <p14:nvPr/>
              </p14:nvContentPartPr>
              <p14:xfrm>
                <a:off x="3110118" y="2822612"/>
                <a:ext cx="246240" cy="120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0B61EA2-9421-A700-A5C0-4FD02EB68C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01118" y="2813972"/>
                  <a:ext cx="263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DF35197-B1CB-047A-AE2C-D36DBFDC3FA1}"/>
                    </a:ext>
                  </a:extLst>
                </p14:cNvPr>
                <p14:cNvContentPartPr/>
                <p14:nvPr/>
              </p14:nvContentPartPr>
              <p14:xfrm>
                <a:off x="3263478" y="2794532"/>
                <a:ext cx="84600" cy="12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DF35197-B1CB-047A-AE2C-D36DBFDC3FA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54478" y="2785892"/>
                  <a:ext cx="1022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324F820-810A-BC67-FC5E-AEBF9F001FCA}"/>
                    </a:ext>
                  </a:extLst>
                </p14:cNvPr>
                <p14:cNvContentPartPr/>
                <p14:nvPr/>
              </p14:nvContentPartPr>
              <p14:xfrm>
                <a:off x="3253398" y="2864372"/>
                <a:ext cx="53640" cy="6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324F820-810A-BC67-FC5E-AEBF9F001F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44398" y="2855372"/>
                  <a:ext cx="71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F7BACCB-A6EC-21F6-7435-948606A94FA7}"/>
                    </a:ext>
                  </a:extLst>
                </p14:cNvPr>
                <p14:cNvContentPartPr/>
                <p14:nvPr/>
              </p14:nvContentPartPr>
              <p14:xfrm>
                <a:off x="3377598" y="2800652"/>
                <a:ext cx="169560" cy="129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F7BACCB-A6EC-21F6-7435-948606A94FA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68598" y="2792012"/>
                  <a:ext cx="187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94053A4-8547-CBA6-E7BD-3A45B68DA633}"/>
                    </a:ext>
                  </a:extLst>
                </p14:cNvPr>
                <p14:cNvContentPartPr/>
                <p14:nvPr/>
              </p14:nvContentPartPr>
              <p14:xfrm>
                <a:off x="3569838" y="2837372"/>
                <a:ext cx="38520" cy="97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94053A4-8547-CBA6-E7BD-3A45B68DA63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61198" y="2828372"/>
                  <a:ext cx="56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39DA6E5-AA6F-7913-8B27-388087454ECD}"/>
                    </a:ext>
                  </a:extLst>
                </p14:cNvPr>
                <p14:cNvContentPartPr/>
                <p14:nvPr/>
              </p14:nvContentPartPr>
              <p14:xfrm>
                <a:off x="3569838" y="2806772"/>
                <a:ext cx="147240" cy="117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39DA6E5-AA6F-7913-8B27-388087454E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61198" y="2798132"/>
                  <a:ext cx="164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BB186D8-95B9-D6D1-1D3C-729FFE9EC8F2}"/>
                    </a:ext>
                  </a:extLst>
                </p14:cNvPr>
                <p14:cNvContentPartPr/>
                <p14:nvPr/>
              </p14:nvContentPartPr>
              <p14:xfrm>
                <a:off x="3741918" y="2793452"/>
                <a:ext cx="80640" cy="140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BB186D8-95B9-D6D1-1D3C-729FFE9EC8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33278" y="2784812"/>
                  <a:ext cx="98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9DCCEEB-D497-3649-39BC-F614541F5BD6}"/>
                    </a:ext>
                  </a:extLst>
                </p14:cNvPr>
                <p14:cNvContentPartPr/>
                <p14:nvPr/>
              </p14:nvContentPartPr>
              <p14:xfrm>
                <a:off x="3723198" y="2864732"/>
                <a:ext cx="77760" cy="5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9DCCEEB-D497-3649-39BC-F614541F5BD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14558" y="2856092"/>
                  <a:ext cx="95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34FE110-3EF7-8031-E8E7-BA2C51D5BC2E}"/>
                    </a:ext>
                  </a:extLst>
                </p14:cNvPr>
                <p14:cNvContentPartPr/>
                <p14:nvPr/>
              </p14:nvContentPartPr>
              <p14:xfrm>
                <a:off x="3832638" y="2808212"/>
                <a:ext cx="91080" cy="123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34FE110-3EF7-8031-E8E7-BA2C51D5BC2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23998" y="2799212"/>
                  <a:ext cx="108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D6C703-3A38-F306-771A-88E51971A902}"/>
                    </a:ext>
                  </a:extLst>
                </p14:cNvPr>
                <p14:cNvContentPartPr/>
                <p14:nvPr/>
              </p14:nvContentPartPr>
              <p14:xfrm>
                <a:off x="3940998" y="2792012"/>
                <a:ext cx="163440" cy="129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D6C703-3A38-F306-771A-88E51971A90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931998" y="2783372"/>
                  <a:ext cx="18108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76C55EF-8B0D-7546-4DB4-8A24D4A98E02}"/>
              </a:ext>
            </a:extLst>
          </p:cNvPr>
          <p:cNvGrpSpPr/>
          <p:nvPr/>
        </p:nvGrpSpPr>
        <p:grpSpPr>
          <a:xfrm>
            <a:off x="366198" y="320972"/>
            <a:ext cx="630720" cy="389880"/>
            <a:chOff x="366198" y="320972"/>
            <a:chExt cx="63072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F25E836-8AF3-9F54-5F7F-3FF64C617DE5}"/>
                    </a:ext>
                  </a:extLst>
                </p14:cNvPr>
                <p14:cNvContentPartPr/>
                <p14:nvPr/>
              </p14:nvContentPartPr>
              <p14:xfrm>
                <a:off x="523518" y="464252"/>
                <a:ext cx="140760" cy="143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F25E836-8AF3-9F54-5F7F-3FF64C617DE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14878" y="455252"/>
                  <a:ext cx="158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EEA6E07-24D1-DEE1-1F7D-98077BF79F5B}"/>
                    </a:ext>
                  </a:extLst>
                </p14:cNvPr>
                <p14:cNvContentPartPr/>
                <p14:nvPr/>
              </p14:nvContentPartPr>
              <p14:xfrm>
                <a:off x="660678" y="476852"/>
                <a:ext cx="98280" cy="121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EEA6E07-24D1-DEE1-1F7D-98077BF79F5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2038" y="468212"/>
                  <a:ext cx="115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FE96BCF-805C-F9C6-B864-9B2CC545E664}"/>
                    </a:ext>
                  </a:extLst>
                </p14:cNvPr>
                <p14:cNvContentPartPr/>
                <p14:nvPr/>
              </p14:nvContentPartPr>
              <p14:xfrm>
                <a:off x="366198" y="320972"/>
                <a:ext cx="630720" cy="389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FE96BCF-805C-F9C6-B864-9B2CC545E66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7558" y="311972"/>
                  <a:ext cx="648360" cy="407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53671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1C306E-0DB0-3570-E770-B665B25F4DB1}"/>
              </a:ext>
            </a:extLst>
          </p:cNvPr>
          <p:cNvGrpSpPr/>
          <p:nvPr/>
        </p:nvGrpSpPr>
        <p:grpSpPr>
          <a:xfrm>
            <a:off x="4118319" y="271252"/>
            <a:ext cx="1646640" cy="275760"/>
            <a:chOff x="4118319" y="271252"/>
            <a:chExt cx="16466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01746C0-E430-65AD-E6B2-3812512B36F6}"/>
                    </a:ext>
                  </a:extLst>
                </p14:cNvPr>
                <p14:cNvContentPartPr/>
                <p14:nvPr/>
              </p14:nvContentPartPr>
              <p14:xfrm>
                <a:off x="4164039" y="282772"/>
                <a:ext cx="184680" cy="264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01746C0-E430-65AD-E6B2-3812512B36F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55399" y="274132"/>
                  <a:ext cx="2023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2A4780B-10F5-6D75-323F-94B0AF520954}"/>
                    </a:ext>
                  </a:extLst>
                </p14:cNvPr>
                <p14:cNvContentPartPr/>
                <p14:nvPr/>
              </p14:nvContentPartPr>
              <p14:xfrm>
                <a:off x="4206159" y="271252"/>
                <a:ext cx="113760" cy="12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2A4780B-10F5-6D75-323F-94B0AF52095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97519" y="262252"/>
                  <a:ext cx="131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B6EA36F-F333-070B-D43E-4B65481F9EC7}"/>
                    </a:ext>
                  </a:extLst>
                </p14:cNvPr>
                <p14:cNvContentPartPr/>
                <p14:nvPr/>
              </p14:nvContentPartPr>
              <p14:xfrm>
                <a:off x="4118319" y="373132"/>
                <a:ext cx="163440" cy="17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B6EA36F-F333-070B-D43E-4B65481F9E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09679" y="364132"/>
                  <a:ext cx="181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5910C1F-F9B5-0044-D3EB-B8C4CE24458C}"/>
                    </a:ext>
                  </a:extLst>
                </p14:cNvPr>
                <p14:cNvContentPartPr/>
                <p14:nvPr/>
              </p14:nvContentPartPr>
              <p14:xfrm>
                <a:off x="4369959" y="338212"/>
                <a:ext cx="246240" cy="160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5910C1F-F9B5-0044-D3EB-B8C4CE2445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61319" y="329572"/>
                  <a:ext cx="263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6499A76-A79D-B7CD-16ED-2C729142F113}"/>
                    </a:ext>
                  </a:extLst>
                </p14:cNvPr>
                <p14:cNvContentPartPr/>
                <p14:nvPr/>
              </p14:nvContentPartPr>
              <p14:xfrm>
                <a:off x="4687839" y="338932"/>
                <a:ext cx="283680" cy="156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6499A76-A79D-B7CD-16ED-2C729142F11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78839" y="330292"/>
                  <a:ext cx="301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A6356BA-78F1-73CE-F545-DCA98043CC96}"/>
                    </a:ext>
                  </a:extLst>
                </p14:cNvPr>
                <p14:cNvContentPartPr/>
                <p14:nvPr/>
              </p14:nvContentPartPr>
              <p14:xfrm>
                <a:off x="5054319" y="322372"/>
                <a:ext cx="113040" cy="168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A6356BA-78F1-73CE-F545-DCA98043CC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45679" y="313372"/>
                  <a:ext cx="130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0A9F096-BBA6-9868-25E2-0A0B3DFB121B}"/>
                    </a:ext>
                  </a:extLst>
                </p14:cNvPr>
                <p14:cNvContentPartPr/>
                <p14:nvPr/>
              </p14:nvContentPartPr>
              <p14:xfrm>
                <a:off x="5017599" y="398332"/>
                <a:ext cx="141840" cy="1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0A9F096-BBA6-9868-25E2-0A0B3DFB121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08959" y="389332"/>
                  <a:ext cx="1594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2B7F61-EA47-9075-73B7-0E697819E182}"/>
                    </a:ext>
                  </a:extLst>
                </p14:cNvPr>
                <p14:cNvContentPartPr/>
                <p14:nvPr/>
              </p14:nvContentPartPr>
              <p14:xfrm>
                <a:off x="5255199" y="343252"/>
                <a:ext cx="20160" cy="146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82B7F61-EA47-9075-73B7-0E697819E18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46559" y="334252"/>
                  <a:ext cx="37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41655B7-641B-BB25-DB1D-E59C53114C44}"/>
                    </a:ext>
                  </a:extLst>
                </p14:cNvPr>
                <p14:cNvContentPartPr/>
                <p14:nvPr/>
              </p14:nvContentPartPr>
              <p14:xfrm>
                <a:off x="5327919" y="381052"/>
                <a:ext cx="131040" cy="10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41655B7-641B-BB25-DB1D-E59C53114C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19279" y="372412"/>
                  <a:ext cx="148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90DBD68-0EA0-F44E-0378-DA8F63BE72DB}"/>
                    </a:ext>
                  </a:extLst>
                </p14:cNvPr>
                <p14:cNvContentPartPr/>
                <p14:nvPr/>
              </p14:nvContentPartPr>
              <p14:xfrm>
                <a:off x="5504679" y="334612"/>
                <a:ext cx="154080" cy="146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90DBD68-0EA0-F44E-0378-DA8F63BE72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95679" y="325972"/>
                  <a:ext cx="171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DEA84A-B980-6046-AE9F-74856A4AE695}"/>
                    </a:ext>
                  </a:extLst>
                </p14:cNvPr>
                <p14:cNvContentPartPr/>
                <p14:nvPr/>
              </p14:nvContentPartPr>
              <p14:xfrm>
                <a:off x="5732919" y="318772"/>
                <a:ext cx="32040" cy="140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DEA84A-B980-6046-AE9F-74856A4AE69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23919" y="309772"/>
                  <a:ext cx="49680" cy="15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0F9E81E-AF00-8A34-CEAB-641E94B04DCE}"/>
                  </a:ext>
                </a:extLst>
              </p14:cNvPr>
              <p14:cNvContentPartPr/>
              <p14:nvPr/>
            </p14:nvContentPartPr>
            <p14:xfrm>
              <a:off x="6240159" y="288532"/>
              <a:ext cx="183600" cy="211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0F9E81E-AF00-8A34-CEAB-641E94B04DC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1519" y="279532"/>
                <a:ext cx="201240" cy="22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522C324B-710B-F593-9D2F-90C2B8474012}"/>
              </a:ext>
            </a:extLst>
          </p:cNvPr>
          <p:cNvGrpSpPr/>
          <p:nvPr/>
        </p:nvGrpSpPr>
        <p:grpSpPr>
          <a:xfrm>
            <a:off x="6973560" y="168704"/>
            <a:ext cx="1851120" cy="214560"/>
            <a:chOff x="6973560" y="168704"/>
            <a:chExt cx="185112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018EB63-9218-B5D7-7950-EE28E0D2BD95}"/>
                    </a:ext>
                  </a:extLst>
                </p14:cNvPr>
                <p14:cNvContentPartPr/>
                <p14:nvPr/>
              </p14:nvContentPartPr>
              <p14:xfrm>
                <a:off x="6973560" y="217664"/>
                <a:ext cx="132120" cy="165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018EB63-9218-B5D7-7950-EE28E0D2BD9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64560" y="208664"/>
                  <a:ext cx="149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0D2A238-26EE-4CD3-FB3F-CDFF98DF93FC}"/>
                    </a:ext>
                  </a:extLst>
                </p14:cNvPr>
                <p14:cNvContentPartPr/>
                <p14:nvPr/>
              </p14:nvContentPartPr>
              <p14:xfrm>
                <a:off x="6986880" y="314504"/>
                <a:ext cx="102600" cy="6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0D2A238-26EE-4CD3-FB3F-CDFF98DF93F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78240" y="305504"/>
                  <a:ext cx="1202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7EB5B82-4751-B0CC-83EC-DFCCBFD47234}"/>
                    </a:ext>
                  </a:extLst>
                </p14:cNvPr>
                <p14:cNvContentPartPr/>
                <p14:nvPr/>
              </p14:nvContentPartPr>
              <p14:xfrm>
                <a:off x="7184880" y="191024"/>
                <a:ext cx="120240" cy="190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7EB5B82-4751-B0CC-83EC-DFCCBFD4723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75880" y="182024"/>
                  <a:ext cx="137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D321009-3B62-B934-26FA-D5F3C417ACF6}"/>
                    </a:ext>
                  </a:extLst>
                </p14:cNvPr>
                <p14:cNvContentPartPr/>
                <p14:nvPr/>
              </p14:nvContentPartPr>
              <p14:xfrm>
                <a:off x="7334640" y="168704"/>
                <a:ext cx="159480" cy="189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D321009-3B62-B934-26FA-D5F3C417AC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25640" y="160064"/>
                  <a:ext cx="177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439A101-C1D1-75B6-BF77-E0A1F0F30BBD}"/>
                    </a:ext>
                  </a:extLst>
                </p14:cNvPr>
                <p14:cNvContentPartPr/>
                <p14:nvPr/>
              </p14:nvContentPartPr>
              <p14:xfrm>
                <a:off x="7486920" y="204344"/>
                <a:ext cx="236160" cy="135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439A101-C1D1-75B6-BF77-E0A1F0F30BB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78280" y="195704"/>
                  <a:ext cx="253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6E8DA64-409A-DC20-A2D5-CD01E16C4A22}"/>
                    </a:ext>
                  </a:extLst>
                </p14:cNvPr>
                <p14:cNvContentPartPr/>
                <p14:nvPr/>
              </p14:nvContentPartPr>
              <p14:xfrm>
                <a:off x="7775640" y="210464"/>
                <a:ext cx="259560" cy="147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6E8DA64-409A-DC20-A2D5-CD01E16C4A2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67000" y="201464"/>
                  <a:ext cx="2772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D5FE5A8-87EC-75D5-52DD-DFDB3AA7988E}"/>
                    </a:ext>
                  </a:extLst>
                </p14:cNvPr>
                <p14:cNvContentPartPr/>
                <p14:nvPr/>
              </p14:nvContentPartPr>
              <p14:xfrm>
                <a:off x="7903440" y="308744"/>
                <a:ext cx="160200" cy="6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D5FE5A8-87EC-75D5-52DD-DFDB3AA7988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94440" y="299744"/>
                  <a:ext cx="177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0CF6302-EB9D-5414-DB81-75E73FBC29F5}"/>
                    </a:ext>
                  </a:extLst>
                </p14:cNvPr>
                <p14:cNvContentPartPr/>
                <p14:nvPr/>
              </p14:nvContentPartPr>
              <p14:xfrm>
                <a:off x="8139240" y="236744"/>
                <a:ext cx="165240" cy="124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0CF6302-EB9D-5414-DB81-75E73FBC29F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30240" y="227744"/>
                  <a:ext cx="182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3F22F64-BE92-2BB7-19E7-BBAC0120988A}"/>
                    </a:ext>
                  </a:extLst>
                </p14:cNvPr>
                <p14:cNvContentPartPr/>
                <p14:nvPr/>
              </p14:nvContentPartPr>
              <p14:xfrm>
                <a:off x="8103240" y="244304"/>
                <a:ext cx="123840" cy="4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3F22F64-BE92-2BB7-19E7-BBAC0120988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94600" y="235304"/>
                  <a:ext cx="1414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1C39815-0988-9840-9E21-E6EB61F75E41}"/>
                    </a:ext>
                  </a:extLst>
                </p14:cNvPr>
                <p14:cNvContentPartPr/>
                <p14:nvPr/>
              </p14:nvContentPartPr>
              <p14:xfrm>
                <a:off x="8349840" y="212264"/>
                <a:ext cx="11520" cy="97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1C39815-0988-9840-9E21-E6EB61F75E4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40840" y="203264"/>
                  <a:ext cx="29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452259E-DF56-224B-DA42-A5A57B37B9AA}"/>
                    </a:ext>
                  </a:extLst>
                </p14:cNvPr>
                <p14:cNvContentPartPr/>
                <p14:nvPr/>
              </p14:nvContentPartPr>
              <p14:xfrm>
                <a:off x="8435880" y="231344"/>
                <a:ext cx="117720" cy="89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452259E-DF56-224B-DA42-A5A57B37B9A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26880" y="222344"/>
                  <a:ext cx="135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D4C2F1-484E-3C64-FE2D-68C08762D208}"/>
                    </a:ext>
                  </a:extLst>
                </p14:cNvPr>
                <p14:cNvContentPartPr/>
                <p14:nvPr/>
              </p14:nvContentPartPr>
              <p14:xfrm>
                <a:off x="8597160" y="231704"/>
                <a:ext cx="129600" cy="104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D4C2F1-484E-3C64-FE2D-68C08762D20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88520" y="223064"/>
                  <a:ext cx="147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C7019BA-ACA5-DE91-43DA-0CCE07B1CCDE}"/>
                    </a:ext>
                  </a:extLst>
                </p14:cNvPr>
                <p14:cNvContentPartPr/>
                <p14:nvPr/>
              </p14:nvContentPartPr>
              <p14:xfrm>
                <a:off x="8788680" y="229544"/>
                <a:ext cx="36000" cy="95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C7019BA-ACA5-DE91-43DA-0CCE07B1CCD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79680" y="220904"/>
                  <a:ext cx="5364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EBD98A-EEA4-4FD2-9110-68917DBECEB0}"/>
              </a:ext>
            </a:extLst>
          </p:cNvPr>
          <p:cNvGrpSpPr/>
          <p:nvPr/>
        </p:nvGrpSpPr>
        <p:grpSpPr>
          <a:xfrm>
            <a:off x="7611885" y="445028"/>
            <a:ext cx="1063080" cy="142200"/>
            <a:chOff x="9129600" y="162224"/>
            <a:chExt cx="106308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74B1E09-7214-3FCB-9B10-AF60FBEE0B65}"/>
                    </a:ext>
                  </a:extLst>
                </p14:cNvPr>
                <p14:cNvContentPartPr/>
                <p14:nvPr/>
              </p14:nvContentPartPr>
              <p14:xfrm>
                <a:off x="9248760" y="191744"/>
                <a:ext cx="141480" cy="109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74B1E09-7214-3FCB-9B10-AF60FBEE0B6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40120" y="183104"/>
                  <a:ext cx="159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5A68395-E137-7AA2-6873-174BD7CB1C1E}"/>
                    </a:ext>
                  </a:extLst>
                </p14:cNvPr>
                <p14:cNvContentPartPr/>
                <p14:nvPr/>
              </p14:nvContentPartPr>
              <p14:xfrm>
                <a:off x="9452160" y="201464"/>
                <a:ext cx="24480" cy="80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5A68395-E137-7AA2-6873-174BD7CB1C1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443160" y="192824"/>
                  <a:ext cx="421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201C7E8-554F-397A-2376-F5A15A2286CD}"/>
                    </a:ext>
                  </a:extLst>
                </p14:cNvPr>
                <p14:cNvContentPartPr/>
                <p14:nvPr/>
              </p14:nvContentPartPr>
              <p14:xfrm>
                <a:off x="9497160" y="202184"/>
                <a:ext cx="136080" cy="90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201C7E8-554F-397A-2376-F5A15A2286C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488520" y="193184"/>
                  <a:ext cx="1537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5B6C3B-9701-B157-18E6-260BDC08D82E}"/>
                    </a:ext>
                  </a:extLst>
                </p14:cNvPr>
                <p14:cNvContentPartPr/>
                <p14:nvPr/>
              </p14:nvContentPartPr>
              <p14:xfrm>
                <a:off x="9504720" y="179864"/>
                <a:ext cx="168840" cy="46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5B6C3B-9701-B157-18E6-260BDC08D82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496080" y="171224"/>
                  <a:ext cx="186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EC951F1-98B0-540B-5A68-96554F9CA6A5}"/>
                    </a:ext>
                  </a:extLst>
                </p14:cNvPr>
                <p14:cNvContentPartPr/>
                <p14:nvPr/>
              </p14:nvContentPartPr>
              <p14:xfrm>
                <a:off x="9740160" y="166904"/>
                <a:ext cx="135720" cy="137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EC951F1-98B0-540B-5A68-96554F9CA6A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31520" y="158264"/>
                  <a:ext cx="153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55F019A-F71A-7836-A7ED-A3B84517AE5B}"/>
                    </a:ext>
                  </a:extLst>
                </p14:cNvPr>
                <p14:cNvContentPartPr/>
                <p14:nvPr/>
              </p14:nvContentPartPr>
              <p14:xfrm>
                <a:off x="9883440" y="204344"/>
                <a:ext cx="265320" cy="96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55F019A-F71A-7836-A7ED-A3B84517AE5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74800" y="195704"/>
                  <a:ext cx="282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4BEAD3C-667B-618B-289E-BD3A02803719}"/>
                    </a:ext>
                  </a:extLst>
                </p14:cNvPr>
                <p14:cNvContentPartPr/>
                <p14:nvPr/>
              </p14:nvContentPartPr>
              <p14:xfrm>
                <a:off x="10074600" y="162224"/>
                <a:ext cx="118080" cy="6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4BEAD3C-667B-618B-289E-BD3A0280371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65960" y="153584"/>
                  <a:ext cx="135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EEDFD9E-E767-7B5F-A79C-00AF39622273}"/>
                    </a:ext>
                  </a:extLst>
                </p14:cNvPr>
                <p14:cNvContentPartPr/>
                <p14:nvPr/>
              </p14:nvContentPartPr>
              <p14:xfrm>
                <a:off x="10067760" y="222704"/>
                <a:ext cx="124920" cy="5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EEDFD9E-E767-7B5F-A79C-00AF3962227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58760" y="213704"/>
                  <a:ext cx="1425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212001E-F0AE-FC8B-6255-12B9A0433553}"/>
                    </a:ext>
                  </a:extLst>
                </p14:cNvPr>
                <p14:cNvContentPartPr/>
                <p14:nvPr/>
              </p14:nvContentPartPr>
              <p14:xfrm>
                <a:off x="9129600" y="212264"/>
                <a:ext cx="133200" cy="82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212001E-F0AE-FC8B-6255-12B9A043355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20960" y="203624"/>
                  <a:ext cx="150840" cy="100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5" name="Picture 44" descr="A computer chip and a machine&#10;&#10;Description automatically generated with medium confidence">
            <a:extLst>
              <a:ext uri="{FF2B5EF4-FFF2-40B4-BE49-F238E27FC236}">
                <a16:creationId xmlns:a16="http://schemas.microsoft.com/office/drawing/2014/main" id="{8E95C17C-59E8-3410-DD40-DA81805942E0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058"/>
            <a:ext cx="3762896" cy="2541606"/>
          </a:xfrm>
          <a:prstGeom prst="rect">
            <a:avLst/>
          </a:prstGeom>
        </p:spPr>
      </p:pic>
      <p:pic>
        <p:nvPicPr>
          <p:cNvPr id="49" name="Picture 48" descr="A diagram of a cloud computing system&#10;&#10;Description automatically generated">
            <a:extLst>
              <a:ext uri="{FF2B5EF4-FFF2-40B4-BE49-F238E27FC236}">
                <a16:creationId xmlns:a16="http://schemas.microsoft.com/office/drawing/2014/main" id="{7B283EAC-276B-3241-AA49-982B3A74B662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25" y="1816414"/>
            <a:ext cx="3928691" cy="2261282"/>
          </a:xfrm>
          <a:prstGeom prst="rect">
            <a:avLst/>
          </a:prstGeom>
        </p:spPr>
      </p:pic>
      <p:pic>
        <p:nvPicPr>
          <p:cNvPr id="51" name="Picture 50" descr="A group of black computer servers&#10;&#10;Description automatically generated">
            <a:extLst>
              <a:ext uri="{FF2B5EF4-FFF2-40B4-BE49-F238E27FC236}">
                <a16:creationId xmlns:a16="http://schemas.microsoft.com/office/drawing/2014/main" id="{95BDA446-F979-E9DC-F94E-5D9C2EC20F77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0" y="4186888"/>
            <a:ext cx="4456834" cy="2506143"/>
          </a:xfrm>
          <a:prstGeom prst="rect">
            <a:avLst/>
          </a:prstGeom>
        </p:spPr>
      </p:pic>
      <p:pic>
        <p:nvPicPr>
          <p:cNvPr id="47" name="Picture 46" descr="A hand holding a cell phone&#10;&#10;Description automatically generated">
            <a:extLst>
              <a:ext uri="{FF2B5EF4-FFF2-40B4-BE49-F238E27FC236}">
                <a16:creationId xmlns:a16="http://schemas.microsoft.com/office/drawing/2014/main" id="{93C5B5A4-22CA-D367-BFFA-72A48D853DAB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52" y="3845169"/>
            <a:ext cx="4060074" cy="2755776"/>
          </a:xfrm>
          <a:prstGeom prst="rect">
            <a:avLst/>
          </a:prstGeom>
        </p:spPr>
      </p:pic>
      <p:pic>
        <p:nvPicPr>
          <p:cNvPr id="53" name="Picture 52" descr="A diagram of a cloud computing&#10;&#10;Description automatically generated">
            <a:extLst>
              <a:ext uri="{FF2B5EF4-FFF2-40B4-BE49-F238E27FC236}">
                <a16:creationId xmlns:a16="http://schemas.microsoft.com/office/drawing/2014/main" id="{E7DBD3C4-0231-86A6-B291-0DFD4F3F45C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724" y="1661368"/>
            <a:ext cx="3160861" cy="2500565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1DC3E90C-4B1B-B03A-56A2-60013C9FE948}"/>
              </a:ext>
            </a:extLst>
          </p:cNvPr>
          <p:cNvGrpSpPr/>
          <p:nvPr/>
        </p:nvGrpSpPr>
        <p:grpSpPr>
          <a:xfrm>
            <a:off x="3859278" y="825692"/>
            <a:ext cx="1062720" cy="2422080"/>
            <a:chOff x="3859278" y="825692"/>
            <a:chExt cx="1062720" cy="242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E84E7FC-BB44-213F-F44F-8B12BAC31228}"/>
                    </a:ext>
                  </a:extLst>
                </p14:cNvPr>
                <p14:cNvContentPartPr/>
                <p14:nvPr/>
              </p14:nvContentPartPr>
              <p14:xfrm>
                <a:off x="3880158" y="825692"/>
                <a:ext cx="763200" cy="947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E84E7FC-BB44-213F-F44F-8B12BAC3122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871158" y="817052"/>
                  <a:ext cx="780840" cy="9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FBBDDD5-68E5-EDF8-EE45-0B2F292CD576}"/>
                    </a:ext>
                  </a:extLst>
                </p14:cNvPr>
                <p14:cNvContentPartPr/>
                <p14:nvPr/>
              </p14:nvContentPartPr>
              <p14:xfrm>
                <a:off x="3859278" y="1620572"/>
                <a:ext cx="193680" cy="182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FBBDDD5-68E5-EDF8-EE45-0B2F292CD57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850638" y="1611572"/>
                  <a:ext cx="211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F57CAD7-753D-652E-1573-2A89B3AEFB83}"/>
                    </a:ext>
                  </a:extLst>
                </p14:cNvPr>
                <p14:cNvContentPartPr/>
                <p14:nvPr/>
              </p14:nvContentPartPr>
              <p14:xfrm>
                <a:off x="4018038" y="856652"/>
                <a:ext cx="903960" cy="2387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F57CAD7-753D-652E-1573-2A89B3AEFB8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009398" y="847652"/>
                  <a:ext cx="921600" cy="24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A5C0DBB-9EE9-F90D-8794-19DEED4A04AD}"/>
                    </a:ext>
                  </a:extLst>
                </p14:cNvPr>
                <p14:cNvContentPartPr/>
                <p14:nvPr/>
              </p14:nvContentPartPr>
              <p14:xfrm>
                <a:off x="4010118" y="3049772"/>
                <a:ext cx="140760" cy="198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A5C0DBB-9EE9-F90D-8794-19DEED4A04A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001118" y="3040772"/>
                  <a:ext cx="15840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4B43BC9-B2F1-35B7-E9FE-0941CACAB12A}"/>
              </a:ext>
            </a:extLst>
          </p:cNvPr>
          <p:cNvGrpSpPr/>
          <p:nvPr/>
        </p:nvGrpSpPr>
        <p:grpSpPr>
          <a:xfrm>
            <a:off x="6239787" y="876159"/>
            <a:ext cx="177480" cy="849240"/>
            <a:chOff x="5146278" y="866732"/>
            <a:chExt cx="177480" cy="84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5CF33CC-8412-581D-708A-BB5A6B4B7D21}"/>
                    </a:ext>
                  </a:extLst>
                </p14:cNvPr>
                <p14:cNvContentPartPr/>
                <p14:nvPr/>
              </p14:nvContentPartPr>
              <p14:xfrm>
                <a:off x="5212518" y="866732"/>
                <a:ext cx="35640" cy="806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5CF33CC-8412-581D-708A-BB5A6B4B7D2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03518" y="857732"/>
                  <a:ext cx="53280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17FA5A7-31A9-E225-0D72-CAF1D034DD16}"/>
                    </a:ext>
                  </a:extLst>
                </p14:cNvPr>
                <p14:cNvContentPartPr/>
                <p14:nvPr/>
              </p14:nvContentPartPr>
              <p14:xfrm>
                <a:off x="5146278" y="1534172"/>
                <a:ext cx="177480" cy="181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17FA5A7-31A9-E225-0D72-CAF1D034DD1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137638" y="1525532"/>
                  <a:ext cx="19512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5A5B8FC-8FB9-3BFF-2583-845D5A5F147C}"/>
              </a:ext>
            </a:extLst>
          </p:cNvPr>
          <p:cNvGrpSpPr/>
          <p:nvPr/>
        </p:nvGrpSpPr>
        <p:grpSpPr>
          <a:xfrm>
            <a:off x="8097558" y="853412"/>
            <a:ext cx="1015200" cy="2584800"/>
            <a:chOff x="8097558" y="853412"/>
            <a:chExt cx="1015200" cy="25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9616187-7B55-A646-2D27-0DC28731F062}"/>
                    </a:ext>
                  </a:extLst>
                </p14:cNvPr>
                <p14:cNvContentPartPr/>
                <p14:nvPr/>
              </p14:nvContentPartPr>
              <p14:xfrm>
                <a:off x="8097558" y="1136372"/>
                <a:ext cx="646920" cy="2243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9616187-7B55-A646-2D27-0DC28731F06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88918" y="1127732"/>
                  <a:ext cx="664560" cy="22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89B64AB-BA4D-AADB-0EB4-644D47041DFA}"/>
                    </a:ext>
                  </a:extLst>
                </p14:cNvPr>
                <p14:cNvContentPartPr/>
                <p14:nvPr/>
              </p14:nvContentPartPr>
              <p14:xfrm>
                <a:off x="8637198" y="3205292"/>
                <a:ext cx="162360" cy="232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89B64AB-BA4D-AADB-0EB4-644D47041DF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628558" y="3196652"/>
                  <a:ext cx="1800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8B9400D-5DFA-2EB7-9539-2774AC8D49A4}"/>
                    </a:ext>
                  </a:extLst>
                </p14:cNvPr>
                <p14:cNvContentPartPr/>
                <p14:nvPr/>
              </p14:nvContentPartPr>
              <p14:xfrm>
                <a:off x="8196198" y="853412"/>
                <a:ext cx="888120" cy="1058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8B9400D-5DFA-2EB7-9539-2774AC8D49A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187198" y="844412"/>
                  <a:ext cx="905760" cy="10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1CF2829-85EC-D8D7-B4DA-7B9EDE3D1DA1}"/>
                    </a:ext>
                  </a:extLst>
                </p14:cNvPr>
                <p14:cNvContentPartPr/>
                <p14:nvPr/>
              </p14:nvContentPartPr>
              <p14:xfrm>
                <a:off x="8954358" y="1793372"/>
                <a:ext cx="158400" cy="143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1CF2829-85EC-D8D7-B4DA-7B9EDE3D1DA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945358" y="1784732"/>
                  <a:ext cx="176040" cy="16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006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47CF4-DD19-2076-435D-0B564EE9C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88908" cy="4107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4D3511-86D2-A261-A681-713B18A80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828" y="2544156"/>
            <a:ext cx="5989839" cy="41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06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0FB2DD-F4D0-19A1-254F-AE6853316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765"/>
            <a:ext cx="5627172" cy="38367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0DB0D5F-D5B7-D78F-2CD2-969DC7146D15}"/>
                  </a:ext>
                </a:extLst>
              </p14:cNvPr>
              <p14:cNvContentPartPr/>
              <p14:nvPr/>
            </p14:nvContentPartPr>
            <p14:xfrm>
              <a:off x="729672" y="4614896"/>
              <a:ext cx="21960" cy="752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0DB0D5F-D5B7-D78F-2CD2-969DC7146D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672" y="4606256"/>
                <a:ext cx="39600" cy="7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A46FEF4-A96F-F050-07DD-7033733E7109}"/>
                  </a:ext>
                </a:extLst>
              </p14:cNvPr>
              <p14:cNvContentPartPr/>
              <p14:nvPr/>
            </p14:nvContentPartPr>
            <p14:xfrm>
              <a:off x="637512" y="5235176"/>
              <a:ext cx="229680" cy="208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A46FEF4-A96F-F050-07DD-7033733E71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872" y="5226536"/>
                <a:ext cx="247320" cy="22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33FAB3E5-40C4-6811-A40E-479B314BDFBF}"/>
              </a:ext>
            </a:extLst>
          </p:cNvPr>
          <p:cNvGrpSpPr/>
          <p:nvPr/>
        </p:nvGrpSpPr>
        <p:grpSpPr>
          <a:xfrm>
            <a:off x="351672" y="5506256"/>
            <a:ext cx="1308240" cy="180360"/>
            <a:chOff x="3467598" y="5096012"/>
            <a:chExt cx="130824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669D78C-485E-4589-E830-F49C48794337}"/>
                    </a:ext>
                  </a:extLst>
                </p14:cNvPr>
                <p14:cNvContentPartPr/>
                <p14:nvPr/>
              </p14:nvContentPartPr>
              <p14:xfrm>
                <a:off x="3679278" y="5138852"/>
                <a:ext cx="101520" cy="136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669D78C-485E-4589-E830-F49C487943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70638" y="5129852"/>
                  <a:ext cx="119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B18BEF3-6F6D-1A42-7E70-CE9547B6596F}"/>
                    </a:ext>
                  </a:extLst>
                </p14:cNvPr>
                <p14:cNvContentPartPr/>
                <p14:nvPr/>
              </p14:nvContentPartPr>
              <p14:xfrm>
                <a:off x="3691158" y="5103572"/>
                <a:ext cx="123840" cy="100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B18BEF3-6F6D-1A42-7E70-CE9547B6596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82158" y="5094572"/>
                  <a:ext cx="141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DEBDFD9-BA58-666B-E059-742D2D06F623}"/>
                    </a:ext>
                  </a:extLst>
                </p14:cNvPr>
                <p14:cNvContentPartPr/>
                <p14:nvPr/>
              </p14:nvContentPartPr>
              <p14:xfrm>
                <a:off x="3852798" y="5137052"/>
                <a:ext cx="146160" cy="133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DEBDFD9-BA58-666B-E059-742D2D06F62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44158" y="5128052"/>
                  <a:ext cx="163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B07ACB0-68C4-647A-865A-93D40FA5CBD0}"/>
                    </a:ext>
                  </a:extLst>
                </p14:cNvPr>
                <p14:cNvContentPartPr/>
                <p14:nvPr/>
              </p14:nvContentPartPr>
              <p14:xfrm>
                <a:off x="3962958" y="5096012"/>
                <a:ext cx="190080" cy="158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B07ACB0-68C4-647A-865A-93D40FA5CBD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54318" y="5087372"/>
                  <a:ext cx="207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D05E0B-E8FD-6E06-A168-3E6B13464C51}"/>
                    </a:ext>
                  </a:extLst>
                </p14:cNvPr>
                <p14:cNvContentPartPr/>
                <p14:nvPr/>
              </p14:nvContentPartPr>
              <p14:xfrm>
                <a:off x="4189758" y="5148572"/>
                <a:ext cx="12600" cy="120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D05E0B-E8FD-6E06-A168-3E6B13464C5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80758" y="5139572"/>
                  <a:ext cx="30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DE372FA-B724-DBFC-C28B-A4846ED4A98B}"/>
                    </a:ext>
                  </a:extLst>
                </p14:cNvPr>
                <p14:cNvContentPartPr/>
                <p14:nvPr/>
              </p14:nvContentPartPr>
              <p14:xfrm>
                <a:off x="4309638" y="5142452"/>
                <a:ext cx="108360" cy="133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DE372FA-B724-DBFC-C28B-A4846ED4A9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00998" y="5133812"/>
                  <a:ext cx="126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768B875-4285-A571-5E63-7BD199956EEE}"/>
                    </a:ext>
                  </a:extLst>
                </p14:cNvPr>
                <p14:cNvContentPartPr/>
                <p14:nvPr/>
              </p14:nvContentPartPr>
              <p14:xfrm>
                <a:off x="4489278" y="5149652"/>
                <a:ext cx="279360" cy="116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768B875-4285-A571-5E63-7BD199956EE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80278" y="5141012"/>
                  <a:ext cx="297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5A3E8C8-5BE7-6C67-75C0-FFE896484D24}"/>
                    </a:ext>
                  </a:extLst>
                </p14:cNvPr>
                <p14:cNvContentPartPr/>
                <p14:nvPr/>
              </p14:nvContentPartPr>
              <p14:xfrm>
                <a:off x="4651998" y="5106452"/>
                <a:ext cx="123840" cy="71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5A3E8C8-5BE7-6C67-75C0-FFE896484D2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42998" y="5097452"/>
                  <a:ext cx="141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23E1236-7744-C8F3-F8E2-0504A69B17B7}"/>
                    </a:ext>
                  </a:extLst>
                </p14:cNvPr>
                <p14:cNvContentPartPr/>
                <p14:nvPr/>
              </p14:nvContentPartPr>
              <p14:xfrm>
                <a:off x="3467598" y="5098892"/>
                <a:ext cx="155880" cy="15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23E1236-7744-C8F3-F8E2-0504A69B17B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58958" y="5089892"/>
                  <a:ext cx="17352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4EDA3E7-7E0D-35F8-07D4-A7C37E3EE031}"/>
              </a:ext>
            </a:extLst>
          </p:cNvPr>
          <p:cNvGrpSpPr/>
          <p:nvPr/>
        </p:nvGrpSpPr>
        <p:grpSpPr>
          <a:xfrm>
            <a:off x="406752" y="5766536"/>
            <a:ext cx="1288800" cy="217440"/>
            <a:chOff x="3522678" y="5356292"/>
            <a:chExt cx="128880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6A4ECBF-BD4C-A726-BAA4-150C4B41321A}"/>
                    </a:ext>
                  </a:extLst>
                </p14:cNvPr>
                <p14:cNvContentPartPr/>
                <p14:nvPr/>
              </p14:nvContentPartPr>
              <p14:xfrm>
                <a:off x="3522678" y="5435852"/>
                <a:ext cx="16200" cy="137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6A4ECBF-BD4C-A726-BAA4-150C4B41321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13678" y="5426852"/>
                  <a:ext cx="33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90C5AFC-B42C-EE38-3905-947DDD15A654}"/>
                    </a:ext>
                  </a:extLst>
                </p14:cNvPr>
                <p14:cNvContentPartPr/>
                <p14:nvPr/>
              </p14:nvContentPartPr>
              <p14:xfrm>
                <a:off x="3744438" y="5368172"/>
                <a:ext cx="250200" cy="172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90C5AFC-B42C-EE38-3905-947DDD15A65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35438" y="5359532"/>
                  <a:ext cx="267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0DCD1BD-CED0-430D-D55D-B135148FD68B}"/>
                    </a:ext>
                  </a:extLst>
                </p14:cNvPr>
                <p14:cNvContentPartPr/>
                <p14:nvPr/>
              </p14:nvContentPartPr>
              <p14:xfrm>
                <a:off x="3870798" y="5378612"/>
                <a:ext cx="135360" cy="80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0DCD1BD-CED0-430D-D55D-B135148FD68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61798" y="5369612"/>
                  <a:ext cx="153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74D738D-3DDE-4F8D-95E2-19E25980506A}"/>
                    </a:ext>
                  </a:extLst>
                </p14:cNvPr>
                <p14:cNvContentPartPr/>
                <p14:nvPr/>
              </p14:nvContentPartPr>
              <p14:xfrm>
                <a:off x="4049718" y="5378252"/>
                <a:ext cx="401040" cy="147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74D738D-3DDE-4F8D-95E2-19E2598050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41078" y="5369612"/>
                  <a:ext cx="418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464BFDA-274F-3941-F41B-60DF675761F9}"/>
                    </a:ext>
                  </a:extLst>
                </p14:cNvPr>
                <p14:cNvContentPartPr/>
                <p14:nvPr/>
              </p14:nvContentPartPr>
              <p14:xfrm>
                <a:off x="4522038" y="5407052"/>
                <a:ext cx="5040" cy="113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464BFDA-274F-3941-F41B-60DF675761F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13038" y="5398412"/>
                  <a:ext cx="22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D3E8806-CD58-606A-5A7F-CD0BEE1A4BB4}"/>
                    </a:ext>
                  </a:extLst>
                </p14:cNvPr>
                <p14:cNvContentPartPr/>
                <p14:nvPr/>
              </p14:nvContentPartPr>
              <p14:xfrm>
                <a:off x="4514838" y="5356292"/>
                <a:ext cx="80640" cy="88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D3E8806-CD58-606A-5A7F-CD0BEE1A4BB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06198" y="5347292"/>
                  <a:ext cx="982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5CC6313-7B75-9F4C-8E01-F5A3EF612ED1}"/>
                    </a:ext>
                  </a:extLst>
                </p14:cNvPr>
                <p14:cNvContentPartPr/>
                <p14:nvPr/>
              </p14:nvContentPartPr>
              <p14:xfrm>
                <a:off x="4654158" y="5383292"/>
                <a:ext cx="157320" cy="158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5CC6313-7B75-9F4C-8E01-F5A3EF612ED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45518" y="5374292"/>
                  <a:ext cx="1749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AFEBC38-DBF1-915E-9CB4-0A7243756283}"/>
                    </a:ext>
                  </a:extLst>
                </p14:cNvPr>
                <p14:cNvContentPartPr/>
                <p14:nvPr/>
              </p14:nvContentPartPr>
              <p14:xfrm>
                <a:off x="3590718" y="5418932"/>
                <a:ext cx="131040" cy="132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AFEBC38-DBF1-915E-9CB4-0A724375628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82078" y="5409932"/>
                  <a:ext cx="14868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8AEA5F3-048E-07F0-691E-E616E8AFF2B5}"/>
              </a:ext>
            </a:extLst>
          </p:cNvPr>
          <p:cNvGrpSpPr/>
          <p:nvPr/>
        </p:nvGrpSpPr>
        <p:grpSpPr>
          <a:xfrm>
            <a:off x="2891112" y="4922336"/>
            <a:ext cx="171360" cy="518040"/>
            <a:chOff x="6007038" y="4512092"/>
            <a:chExt cx="17136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DF2A335-2957-79AC-A114-17BDC240F393}"/>
                    </a:ext>
                  </a:extLst>
                </p14:cNvPr>
                <p14:cNvContentPartPr/>
                <p14:nvPr/>
              </p14:nvContentPartPr>
              <p14:xfrm>
                <a:off x="6069678" y="4512092"/>
                <a:ext cx="18360" cy="518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DF2A335-2957-79AC-A114-17BDC240F39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60678" y="4503092"/>
                  <a:ext cx="3600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C1CABC6-B8A6-81FD-D79F-BBF534444831}"/>
                    </a:ext>
                  </a:extLst>
                </p14:cNvPr>
                <p14:cNvContentPartPr/>
                <p14:nvPr/>
              </p14:nvContentPartPr>
              <p14:xfrm>
                <a:off x="6007038" y="4916732"/>
                <a:ext cx="171360" cy="112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C1CABC6-B8A6-81FD-D79F-BBF53444483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98398" y="4908092"/>
                  <a:ext cx="18900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3DEC1DA-EA6C-26AF-FC2C-673148B25CB1}"/>
              </a:ext>
            </a:extLst>
          </p:cNvPr>
          <p:cNvGrpSpPr/>
          <p:nvPr/>
        </p:nvGrpSpPr>
        <p:grpSpPr>
          <a:xfrm>
            <a:off x="2556312" y="5549096"/>
            <a:ext cx="1235160" cy="437760"/>
            <a:chOff x="5672238" y="5138852"/>
            <a:chExt cx="123516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20C1387-FA4B-6877-2BD4-9CB63A6B7412}"/>
                    </a:ext>
                  </a:extLst>
                </p14:cNvPr>
                <p14:cNvContentPartPr/>
                <p14:nvPr/>
              </p14:nvContentPartPr>
              <p14:xfrm>
                <a:off x="5684478" y="5156132"/>
                <a:ext cx="10800" cy="188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20C1387-FA4B-6877-2BD4-9CB63A6B741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675838" y="5147492"/>
                  <a:ext cx="284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7E709BC-48F4-5ED9-2C5F-DE5422F2508D}"/>
                    </a:ext>
                  </a:extLst>
                </p14:cNvPr>
                <p14:cNvContentPartPr/>
                <p14:nvPr/>
              </p14:nvContentPartPr>
              <p14:xfrm>
                <a:off x="5672238" y="5148212"/>
                <a:ext cx="299160" cy="177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7E709BC-48F4-5ED9-2C5F-DE5422F2508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63598" y="5139572"/>
                  <a:ext cx="316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974111-34CD-DD3F-3F13-034242316B0B}"/>
                    </a:ext>
                  </a:extLst>
                </p14:cNvPr>
                <p14:cNvContentPartPr/>
                <p14:nvPr/>
              </p14:nvContentPartPr>
              <p14:xfrm>
                <a:off x="6011358" y="5195012"/>
                <a:ext cx="106200" cy="128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974111-34CD-DD3F-3F13-034242316B0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02358" y="5186012"/>
                  <a:ext cx="123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6F40AE3-9D34-BDC9-F5C4-7F46377BAF3F}"/>
                    </a:ext>
                  </a:extLst>
                </p14:cNvPr>
                <p14:cNvContentPartPr/>
                <p14:nvPr/>
              </p14:nvContentPartPr>
              <p14:xfrm>
                <a:off x="6120438" y="5138852"/>
                <a:ext cx="163080" cy="134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6F40AE3-9D34-BDC9-F5C4-7F46377BAF3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11438" y="5130212"/>
                  <a:ext cx="180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403953A-A28E-646E-0E27-3215EDB1BCA4}"/>
                    </a:ext>
                  </a:extLst>
                </p14:cNvPr>
                <p14:cNvContentPartPr/>
                <p14:nvPr/>
              </p14:nvContentPartPr>
              <p14:xfrm>
                <a:off x="6327798" y="5156132"/>
                <a:ext cx="4320" cy="116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403953A-A28E-646E-0E27-3215EDB1BCA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318798" y="5147492"/>
                  <a:ext cx="21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B9EEFF-FB42-C737-5085-46ECEEFB911F}"/>
                    </a:ext>
                  </a:extLst>
                </p14:cNvPr>
                <p14:cNvContentPartPr/>
                <p14:nvPr/>
              </p14:nvContentPartPr>
              <p14:xfrm>
                <a:off x="5952678" y="5157932"/>
                <a:ext cx="792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B9EEFF-FB42-C737-5085-46ECEEFB911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943678" y="5148932"/>
                  <a:ext cx="25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3409C84-D001-BEE4-F43C-90375F57D8DF}"/>
                    </a:ext>
                  </a:extLst>
                </p14:cNvPr>
                <p14:cNvContentPartPr/>
                <p14:nvPr/>
              </p14:nvContentPartPr>
              <p14:xfrm>
                <a:off x="6401958" y="5180612"/>
                <a:ext cx="329040" cy="132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3409C84-D001-BEE4-F43C-90375F57D8D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393318" y="5171612"/>
                  <a:ext cx="346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C325E3F-C2F7-E5CA-BEB1-FB18DD44177D}"/>
                    </a:ext>
                  </a:extLst>
                </p14:cNvPr>
                <p14:cNvContentPartPr/>
                <p14:nvPr/>
              </p14:nvContentPartPr>
              <p14:xfrm>
                <a:off x="6619038" y="5139932"/>
                <a:ext cx="128520" cy="81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C325E3F-C2F7-E5CA-BEB1-FB18DD44177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610398" y="5130932"/>
                  <a:ext cx="146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BF68D08-D02D-9326-EA27-67DC97182C4E}"/>
                    </a:ext>
                  </a:extLst>
                </p14:cNvPr>
                <p14:cNvContentPartPr/>
                <p14:nvPr/>
              </p14:nvContentPartPr>
              <p14:xfrm>
                <a:off x="5843958" y="5393012"/>
                <a:ext cx="25560" cy="183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BF68D08-D02D-9326-EA27-67DC97182C4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834958" y="5384372"/>
                  <a:ext cx="432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7FE7E71-2AE3-A675-95B4-C99BC1A21FEC}"/>
                    </a:ext>
                  </a:extLst>
                </p14:cNvPr>
                <p14:cNvContentPartPr/>
                <p14:nvPr/>
              </p14:nvContentPartPr>
              <p14:xfrm>
                <a:off x="5843598" y="5385452"/>
                <a:ext cx="124920" cy="178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7FE7E71-2AE3-A675-95B4-C99BC1A21FE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34958" y="5376812"/>
                  <a:ext cx="1425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7F2056-57F5-4007-96E4-62A3F69606CD}"/>
                    </a:ext>
                  </a:extLst>
                </p14:cNvPr>
                <p14:cNvContentPartPr/>
                <p14:nvPr/>
              </p14:nvContentPartPr>
              <p14:xfrm>
                <a:off x="6030438" y="5418932"/>
                <a:ext cx="13680" cy="154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7F2056-57F5-4007-96E4-62A3F69606C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21798" y="5409932"/>
                  <a:ext cx="31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2BBBCC8-0304-F9E8-71DD-87EE325D6C9E}"/>
                    </a:ext>
                  </a:extLst>
                </p14:cNvPr>
                <p14:cNvContentPartPr/>
                <p14:nvPr/>
              </p14:nvContentPartPr>
              <p14:xfrm>
                <a:off x="6017118" y="5387972"/>
                <a:ext cx="290520" cy="180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2BBBCC8-0304-F9E8-71DD-87EE325D6C9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08478" y="5379332"/>
                  <a:ext cx="308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77F9895-3A3B-A40B-6843-C05FCDFBA6CE}"/>
                    </a:ext>
                  </a:extLst>
                </p14:cNvPr>
                <p14:cNvContentPartPr/>
                <p14:nvPr/>
              </p14:nvContentPartPr>
              <p14:xfrm>
                <a:off x="6792198" y="5444132"/>
                <a:ext cx="21600" cy="107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77F9895-3A3B-A40B-6843-C05FCDFBA6C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83558" y="5435132"/>
                  <a:ext cx="39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B8E79BB-D8B1-A24E-CFC2-FC9B04572B0B}"/>
                    </a:ext>
                  </a:extLst>
                </p14:cNvPr>
                <p14:cNvContentPartPr/>
                <p14:nvPr/>
              </p14:nvContentPartPr>
              <p14:xfrm>
                <a:off x="6752958" y="5368532"/>
                <a:ext cx="154440" cy="187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B8E79BB-D8B1-A24E-CFC2-FC9B04572B0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43958" y="5359532"/>
                  <a:ext cx="172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69A0C30-40F7-3474-4FEF-C1A8A827837E}"/>
                    </a:ext>
                  </a:extLst>
                </p14:cNvPr>
                <p14:cNvContentPartPr/>
                <p14:nvPr/>
              </p14:nvContentPartPr>
              <p14:xfrm>
                <a:off x="6362718" y="5399852"/>
                <a:ext cx="308880" cy="155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69A0C30-40F7-3474-4FEF-C1A8A827837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54078" y="5390852"/>
                  <a:ext cx="326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32768B9-F323-6756-D1B9-F50C647B2E48}"/>
                    </a:ext>
                  </a:extLst>
                </p14:cNvPr>
                <p14:cNvContentPartPr/>
                <p14:nvPr/>
              </p14:nvContentPartPr>
              <p14:xfrm>
                <a:off x="6537318" y="5380412"/>
                <a:ext cx="133920" cy="96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32768B9-F323-6756-D1B9-F50C647B2E4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528318" y="5371412"/>
                  <a:ext cx="15156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7778645-264D-84ED-3F5C-936D4D0A4074}"/>
              </a:ext>
            </a:extLst>
          </p:cNvPr>
          <p:cNvGrpSpPr/>
          <p:nvPr/>
        </p:nvGrpSpPr>
        <p:grpSpPr>
          <a:xfrm>
            <a:off x="4606512" y="5030336"/>
            <a:ext cx="766440" cy="685080"/>
            <a:chOff x="7722438" y="4620092"/>
            <a:chExt cx="766440" cy="68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88408A7-0784-5B72-3887-E0FE78BC6174}"/>
                    </a:ext>
                  </a:extLst>
                </p14:cNvPr>
                <p14:cNvContentPartPr/>
                <p14:nvPr/>
              </p14:nvContentPartPr>
              <p14:xfrm>
                <a:off x="7949598" y="4620092"/>
                <a:ext cx="29520" cy="450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88408A7-0784-5B72-3887-E0FE78BC617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40958" y="4611452"/>
                  <a:ext cx="471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A1AC3B0-699A-0B0B-3C9A-67C07B1414D9}"/>
                    </a:ext>
                  </a:extLst>
                </p14:cNvPr>
                <p14:cNvContentPartPr/>
                <p14:nvPr/>
              </p14:nvContentPartPr>
              <p14:xfrm>
                <a:off x="7902798" y="4939772"/>
                <a:ext cx="168840" cy="112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A1AC3B0-699A-0B0B-3C9A-67C07B1414D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94158" y="4930772"/>
                  <a:ext cx="186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414EA78-5148-7561-26C3-139A15FA153F}"/>
                    </a:ext>
                  </a:extLst>
                </p14:cNvPr>
                <p14:cNvContentPartPr/>
                <p14:nvPr/>
              </p14:nvContentPartPr>
              <p14:xfrm>
                <a:off x="7722438" y="5144612"/>
                <a:ext cx="227520" cy="154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414EA78-5148-7561-26C3-139A15FA153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13798" y="5135612"/>
                  <a:ext cx="245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E1FCEF4-DDF5-15F2-0E65-B382040AAA51}"/>
                    </a:ext>
                  </a:extLst>
                </p14:cNvPr>
                <p14:cNvContentPartPr/>
                <p14:nvPr/>
              </p14:nvContentPartPr>
              <p14:xfrm>
                <a:off x="7968678" y="5159372"/>
                <a:ext cx="195120" cy="145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E1FCEF4-DDF5-15F2-0E65-B382040AAA5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959678" y="5150732"/>
                  <a:ext cx="212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534FCA0-8C7F-11F0-CE33-8130082E7F0B}"/>
                    </a:ext>
                  </a:extLst>
                </p14:cNvPr>
                <p14:cNvContentPartPr/>
                <p14:nvPr/>
              </p14:nvContentPartPr>
              <p14:xfrm>
                <a:off x="8072718" y="5168372"/>
                <a:ext cx="196920" cy="110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534FCA0-8C7F-11F0-CE33-8130082E7F0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063718" y="5159732"/>
                  <a:ext cx="214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353B532-3125-C137-DFB5-6ED87477751B}"/>
                    </a:ext>
                  </a:extLst>
                </p14:cNvPr>
                <p14:cNvContentPartPr/>
                <p14:nvPr/>
              </p14:nvContentPartPr>
              <p14:xfrm>
                <a:off x="8260998" y="5120132"/>
                <a:ext cx="227880" cy="147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353B532-3125-C137-DFB5-6ED87477751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51998" y="5111132"/>
                  <a:ext cx="245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11C5070-0E72-7EF2-180F-316CA3AE062D}"/>
                    </a:ext>
                  </a:extLst>
                </p14:cNvPr>
                <p14:cNvContentPartPr/>
                <p14:nvPr/>
              </p14:nvContentPartPr>
              <p14:xfrm>
                <a:off x="8374038" y="5126972"/>
                <a:ext cx="108000" cy="73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11C5070-0E72-7EF2-180F-316CA3AE062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65038" y="5117972"/>
                  <a:ext cx="12564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3479D06-63CB-F913-5C0B-24363DCDE2B2}"/>
              </a:ext>
            </a:extLst>
          </p:cNvPr>
          <p:cNvGrpSpPr/>
          <p:nvPr/>
        </p:nvGrpSpPr>
        <p:grpSpPr>
          <a:xfrm>
            <a:off x="4584552" y="5805776"/>
            <a:ext cx="1193400" cy="219240"/>
            <a:chOff x="7700478" y="5395532"/>
            <a:chExt cx="119340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49D90EA-DB9B-39E8-E062-EF518DA2DF1B}"/>
                    </a:ext>
                  </a:extLst>
                </p14:cNvPr>
                <p14:cNvContentPartPr/>
                <p14:nvPr/>
              </p14:nvContentPartPr>
              <p14:xfrm>
                <a:off x="7729278" y="5466812"/>
                <a:ext cx="9720" cy="137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49D90EA-DB9B-39E8-E062-EF518DA2DF1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720278" y="5458172"/>
                  <a:ext cx="27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FBE1F88-E72C-45EF-4B4E-50A8C492A124}"/>
                    </a:ext>
                  </a:extLst>
                </p14:cNvPr>
                <p14:cNvContentPartPr/>
                <p14:nvPr/>
              </p14:nvContentPartPr>
              <p14:xfrm>
                <a:off x="7700478" y="5424692"/>
                <a:ext cx="114480" cy="93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FBE1F88-E72C-45EF-4B4E-50A8C492A12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691478" y="5416052"/>
                  <a:ext cx="132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D3185AA-9891-1A15-BB28-9A5E9808C073}"/>
                    </a:ext>
                  </a:extLst>
                </p14:cNvPr>
                <p14:cNvContentPartPr/>
                <p14:nvPr/>
              </p14:nvContentPartPr>
              <p14:xfrm>
                <a:off x="7849518" y="5490212"/>
                <a:ext cx="5040" cy="124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D3185AA-9891-1A15-BB28-9A5E9808C07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40878" y="5481572"/>
                  <a:ext cx="22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E0ED505-9BF5-7B4F-1A64-E5A942363F56}"/>
                    </a:ext>
                  </a:extLst>
                </p14:cNvPr>
                <p14:cNvContentPartPr/>
                <p14:nvPr/>
              </p14:nvContentPartPr>
              <p14:xfrm>
                <a:off x="7870758" y="5395532"/>
                <a:ext cx="157680" cy="173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E0ED505-9BF5-7B4F-1A64-E5A942363F5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861758" y="5386892"/>
                  <a:ext cx="175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CACAB86-924E-595D-7B7C-7BDA83469B7F}"/>
                    </a:ext>
                  </a:extLst>
                </p14:cNvPr>
                <p14:cNvContentPartPr/>
                <p14:nvPr/>
              </p14:nvContentPartPr>
              <p14:xfrm>
                <a:off x="8002518" y="5446292"/>
                <a:ext cx="132840" cy="122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CACAB86-924E-595D-7B7C-7BDA83469B7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993878" y="5437292"/>
                  <a:ext cx="150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9D7D0C7-7112-501E-77A6-B6F47EEFC403}"/>
                    </a:ext>
                  </a:extLst>
                </p14:cNvPr>
                <p14:cNvContentPartPr/>
                <p14:nvPr/>
              </p14:nvContentPartPr>
              <p14:xfrm>
                <a:off x="8121318" y="5422892"/>
                <a:ext cx="147960" cy="168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9D7D0C7-7112-501E-77A6-B6F47EEFC40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112678" y="5414252"/>
                  <a:ext cx="165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1976CB8-CBDA-AE87-C7BC-013DEECA95C5}"/>
                    </a:ext>
                  </a:extLst>
                </p14:cNvPr>
                <p14:cNvContentPartPr/>
                <p14:nvPr/>
              </p14:nvContentPartPr>
              <p14:xfrm>
                <a:off x="8325438" y="5423972"/>
                <a:ext cx="190080" cy="154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1976CB8-CBDA-AE87-C7BC-013DEECA95C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316438" y="5414972"/>
                  <a:ext cx="207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8734C3E-8584-9790-B077-070B5D3434EF}"/>
                    </a:ext>
                  </a:extLst>
                </p14:cNvPr>
                <p14:cNvContentPartPr/>
                <p14:nvPr/>
              </p14:nvContentPartPr>
              <p14:xfrm>
                <a:off x="8433438" y="5526572"/>
                <a:ext cx="110520" cy="4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8734C3E-8584-9790-B077-070B5D3434E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424798" y="5517572"/>
                  <a:ext cx="1281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97821D4-2DCC-D115-CEB2-59F62C234550}"/>
                    </a:ext>
                  </a:extLst>
                </p14:cNvPr>
                <p14:cNvContentPartPr/>
                <p14:nvPr/>
              </p14:nvContentPartPr>
              <p14:xfrm>
                <a:off x="8532078" y="5458532"/>
                <a:ext cx="136440" cy="115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97821D4-2DCC-D115-CEB2-59F62C23455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523438" y="5449892"/>
                  <a:ext cx="154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3F95835-8228-8842-460A-3CF681B8FF5A}"/>
                    </a:ext>
                  </a:extLst>
                </p14:cNvPr>
                <p14:cNvContentPartPr/>
                <p14:nvPr/>
              </p14:nvContentPartPr>
              <p14:xfrm>
                <a:off x="8698038" y="5444492"/>
                <a:ext cx="108720" cy="126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3F95835-8228-8842-460A-3CF681B8FF5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689398" y="5435492"/>
                  <a:ext cx="126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8B3F7F4-7D4A-4679-555C-930DBBBFBF48}"/>
                    </a:ext>
                  </a:extLst>
                </p14:cNvPr>
                <p14:cNvContentPartPr/>
                <p14:nvPr/>
              </p14:nvContentPartPr>
              <p14:xfrm>
                <a:off x="8874078" y="5473292"/>
                <a:ext cx="19800" cy="90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8B3F7F4-7D4A-4679-555C-930DBBBFBF4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865438" y="5464292"/>
                  <a:ext cx="37440" cy="10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BBDA16A-AC0F-3DB8-6D3E-DD3DD3C63C15}"/>
                  </a:ext>
                </a:extLst>
              </p14:cNvPr>
              <p14:cNvContentPartPr/>
              <p14:nvPr/>
            </p14:nvContentPartPr>
            <p14:xfrm>
              <a:off x="4542432" y="5582936"/>
              <a:ext cx="6120" cy="900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BBDA16A-AC0F-3DB8-6D3E-DD3DD3C63C15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533432" y="5573936"/>
                <a:ext cx="23760" cy="107640"/>
              </a:xfrm>
              <a:prstGeom prst="rect">
                <a:avLst/>
              </a:prstGeom>
            </p:spPr>
          </p:pic>
        </mc:Fallback>
      </mc:AlternateContent>
      <p:pic>
        <p:nvPicPr>
          <p:cNvPr id="102" name="Picture 101">
            <a:extLst>
              <a:ext uri="{FF2B5EF4-FFF2-40B4-BE49-F238E27FC236}">
                <a16:creationId xmlns:a16="http://schemas.microsoft.com/office/drawing/2014/main" id="{0DB7689F-A8E0-3F28-A9CD-3C701A7C5D94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51" y="1253765"/>
            <a:ext cx="5997460" cy="43056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0BC4EB5-71BF-D4F4-18B7-070625B93557}"/>
                  </a:ext>
                </a:extLst>
              </p14:cNvPr>
              <p14:cNvContentPartPr/>
              <p14:nvPr/>
            </p14:nvContentPartPr>
            <p14:xfrm>
              <a:off x="10032918" y="3558697"/>
              <a:ext cx="849960" cy="534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0BC4EB5-71BF-D4F4-18B7-070625B9355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024278" y="3549697"/>
                <a:ext cx="867600" cy="55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9FA770A-FD5C-6659-3343-A39C8E7543A3}"/>
              </a:ext>
            </a:extLst>
          </p:cNvPr>
          <p:cNvGrpSpPr/>
          <p:nvPr/>
        </p:nvGrpSpPr>
        <p:grpSpPr>
          <a:xfrm>
            <a:off x="7797678" y="2857777"/>
            <a:ext cx="3210840" cy="3797640"/>
            <a:chOff x="7797678" y="1604012"/>
            <a:chExt cx="3210840" cy="37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0A66C7C-D1AD-2F76-D262-6D8245137F1C}"/>
                    </a:ext>
                  </a:extLst>
                </p14:cNvPr>
                <p14:cNvContentPartPr/>
                <p14:nvPr/>
              </p14:nvContentPartPr>
              <p14:xfrm>
                <a:off x="8387718" y="1604012"/>
                <a:ext cx="722880" cy="579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0A66C7C-D1AD-2F76-D262-6D8245137F1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78718" y="1595372"/>
                  <a:ext cx="74052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7BD43FF-D96A-469D-7AF6-A50FBA93180E}"/>
                    </a:ext>
                  </a:extLst>
                </p14:cNvPr>
                <p14:cNvContentPartPr/>
                <p14:nvPr/>
              </p14:nvContentPartPr>
              <p14:xfrm>
                <a:off x="8332998" y="2140772"/>
                <a:ext cx="223920" cy="2657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7BD43FF-D96A-469D-7AF6-A50FBA93180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324358" y="2131772"/>
                  <a:ext cx="241560" cy="267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8B140B9-206E-B789-2E6E-85DF8587D484}"/>
                    </a:ext>
                  </a:extLst>
                </p14:cNvPr>
                <p14:cNvContentPartPr/>
                <p14:nvPr/>
              </p14:nvContentPartPr>
              <p14:xfrm>
                <a:off x="8279718" y="4662932"/>
                <a:ext cx="212040" cy="141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8B140B9-206E-B789-2E6E-85DF8587D48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70718" y="4653932"/>
                  <a:ext cx="229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BEB48CE-BB9A-299F-A830-64CD11B37F7B}"/>
                    </a:ext>
                  </a:extLst>
                </p14:cNvPr>
                <p14:cNvContentPartPr/>
                <p14:nvPr/>
              </p14:nvContentPartPr>
              <p14:xfrm>
                <a:off x="7859598" y="4933292"/>
                <a:ext cx="33120" cy="161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BEB48CE-BB9A-299F-A830-64CD11B37F7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50598" y="4924292"/>
                  <a:ext cx="50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91E8F1A-7B3B-FC28-B61C-D6E37484DB7C}"/>
                    </a:ext>
                  </a:extLst>
                </p14:cNvPr>
                <p14:cNvContentPartPr/>
                <p14:nvPr/>
              </p14:nvContentPartPr>
              <p14:xfrm>
                <a:off x="7814958" y="4862012"/>
                <a:ext cx="158400" cy="140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91E8F1A-7B3B-FC28-B61C-D6E37484DB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06318" y="4853012"/>
                  <a:ext cx="176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0DB9386-84BB-2DD4-5963-E7C0E47DA530}"/>
                    </a:ext>
                  </a:extLst>
                </p14:cNvPr>
                <p14:cNvContentPartPr/>
                <p14:nvPr/>
              </p14:nvContentPartPr>
              <p14:xfrm>
                <a:off x="7991358" y="4963532"/>
                <a:ext cx="45000" cy="135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0DB9386-84BB-2DD4-5963-E7C0E47DA53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82358" y="4954892"/>
                  <a:ext cx="62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9CD1806-064B-3646-AE99-292282544735}"/>
                    </a:ext>
                  </a:extLst>
                </p14:cNvPr>
                <p14:cNvContentPartPr/>
                <p14:nvPr/>
              </p14:nvContentPartPr>
              <p14:xfrm>
                <a:off x="7986678" y="4883612"/>
                <a:ext cx="257040" cy="173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9CD1806-064B-3646-AE99-29228254473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77678" y="4874612"/>
                  <a:ext cx="274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3B0DD1D-BC1A-818B-25BE-1ECE5653880A}"/>
                    </a:ext>
                  </a:extLst>
                </p14:cNvPr>
                <p14:cNvContentPartPr/>
                <p14:nvPr/>
              </p14:nvContentPartPr>
              <p14:xfrm>
                <a:off x="8242638" y="4927532"/>
                <a:ext cx="131760" cy="126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3B0DD1D-BC1A-818B-25BE-1ECE5653880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33638" y="4918532"/>
                  <a:ext cx="149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7C64214-FB8A-D68D-344F-05E9705E27F0}"/>
                    </a:ext>
                  </a:extLst>
                </p14:cNvPr>
                <p14:cNvContentPartPr/>
                <p14:nvPr/>
              </p14:nvContentPartPr>
              <p14:xfrm>
                <a:off x="8391318" y="4925012"/>
                <a:ext cx="275400" cy="171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7C64214-FB8A-D68D-344F-05E9705E27F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382678" y="4916372"/>
                  <a:ext cx="2930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32F6BCA-41B8-B65E-0099-66CA4F39F2A6}"/>
                    </a:ext>
                  </a:extLst>
                </p14:cNvPr>
                <p14:cNvContentPartPr/>
                <p14:nvPr/>
              </p14:nvContentPartPr>
              <p14:xfrm>
                <a:off x="8596158" y="5046692"/>
                <a:ext cx="106920" cy="19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32F6BCA-41B8-B65E-0099-66CA4F39F2A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587518" y="5038052"/>
                  <a:ext cx="124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756B316-92CB-5657-892C-E27211F2C068}"/>
                    </a:ext>
                  </a:extLst>
                </p14:cNvPr>
                <p14:cNvContentPartPr/>
                <p14:nvPr/>
              </p14:nvContentPartPr>
              <p14:xfrm>
                <a:off x="8715318" y="4935812"/>
                <a:ext cx="149760" cy="151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756B316-92CB-5657-892C-E27211F2C06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06318" y="4926812"/>
                  <a:ext cx="167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246EF72-4B09-B4D0-A69C-A7595BA0F695}"/>
                    </a:ext>
                  </a:extLst>
                </p14:cNvPr>
                <p14:cNvContentPartPr/>
                <p14:nvPr/>
              </p14:nvContentPartPr>
              <p14:xfrm>
                <a:off x="7797678" y="5232812"/>
                <a:ext cx="302400" cy="168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246EF72-4B09-B4D0-A69C-A7595BA0F69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88678" y="5224172"/>
                  <a:ext cx="320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713244F-E16E-858F-1FEB-C389AA1D8CAD}"/>
                    </a:ext>
                  </a:extLst>
                </p14:cNvPr>
                <p14:cNvContentPartPr/>
                <p14:nvPr/>
              </p14:nvContentPartPr>
              <p14:xfrm>
                <a:off x="8150478" y="5254412"/>
                <a:ext cx="102240" cy="136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713244F-E16E-858F-1FEB-C389AA1D8C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41478" y="5245412"/>
                  <a:ext cx="119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7AA7154-E195-72EC-5A66-F5E4FAA85C78}"/>
                    </a:ext>
                  </a:extLst>
                </p14:cNvPr>
                <p14:cNvContentPartPr/>
                <p14:nvPr/>
              </p14:nvContentPartPr>
              <p14:xfrm>
                <a:off x="8313918" y="5282132"/>
                <a:ext cx="140760" cy="100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7AA7154-E195-72EC-5A66-F5E4FAA85C7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04918" y="5273492"/>
                  <a:ext cx="1584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495C9AA-AFE0-BDCF-4151-1C2861675616}"/>
                    </a:ext>
                  </a:extLst>
                </p14:cNvPr>
                <p14:cNvContentPartPr/>
                <p14:nvPr/>
              </p14:nvContentPartPr>
              <p14:xfrm>
                <a:off x="8478438" y="5196452"/>
                <a:ext cx="290880" cy="181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495C9AA-AFE0-BDCF-4151-1C286167561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69438" y="5187452"/>
                  <a:ext cx="308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EFD0DC9-FCDB-841A-216C-72DA7D3E33D0}"/>
                    </a:ext>
                  </a:extLst>
                </p14:cNvPr>
                <p14:cNvContentPartPr/>
                <p14:nvPr/>
              </p14:nvContentPartPr>
              <p14:xfrm>
                <a:off x="8635038" y="5176652"/>
                <a:ext cx="128520" cy="10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EFD0DC9-FCDB-841A-216C-72DA7D3E33D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626038" y="5167652"/>
                  <a:ext cx="146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B1E9429-1644-4DAE-21CC-3554B7D08A29}"/>
                    </a:ext>
                  </a:extLst>
                </p14:cNvPr>
                <p14:cNvContentPartPr/>
                <p14:nvPr/>
              </p14:nvContentPartPr>
              <p14:xfrm>
                <a:off x="8636478" y="5232092"/>
                <a:ext cx="212760" cy="93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B1E9429-1644-4DAE-21CC-3554B7D08A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627838" y="5223452"/>
                  <a:ext cx="230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6160A94-DE52-6066-F1B5-320A699AD00A}"/>
                    </a:ext>
                  </a:extLst>
                </p14:cNvPr>
                <p14:cNvContentPartPr/>
                <p14:nvPr/>
              </p14:nvContentPartPr>
              <p14:xfrm>
                <a:off x="8833758" y="5170172"/>
                <a:ext cx="157320" cy="157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6160A94-DE52-6066-F1B5-320A699AD00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824758" y="5161172"/>
                  <a:ext cx="174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C7CB93E-7508-B511-2B0E-8590C61015AF}"/>
                    </a:ext>
                  </a:extLst>
                </p14:cNvPr>
                <p14:cNvContentPartPr/>
                <p14:nvPr/>
              </p14:nvContentPartPr>
              <p14:xfrm>
                <a:off x="8398518" y="3045812"/>
                <a:ext cx="691200" cy="376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C7CB93E-7508-B511-2B0E-8590C61015A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89878" y="3036812"/>
                  <a:ext cx="7088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55FB0D7-BBA6-8222-44A5-353E2A441D7C}"/>
                    </a:ext>
                  </a:extLst>
                </p14:cNvPr>
                <p14:cNvContentPartPr/>
                <p14:nvPr/>
              </p14:nvContentPartPr>
              <p14:xfrm>
                <a:off x="8962638" y="3327692"/>
                <a:ext cx="583920" cy="1154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55FB0D7-BBA6-8222-44A5-353E2A441D7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953638" y="3318692"/>
                  <a:ext cx="601560" cy="11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021BC47-D46D-5BF0-5AB0-BA4A2B751B82}"/>
                    </a:ext>
                  </a:extLst>
                </p14:cNvPr>
                <p14:cNvContentPartPr/>
                <p14:nvPr/>
              </p14:nvContentPartPr>
              <p14:xfrm>
                <a:off x="9434238" y="4411292"/>
                <a:ext cx="222120" cy="106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021BC47-D46D-5BF0-5AB0-BA4A2B751B8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425238" y="4402652"/>
                  <a:ext cx="239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2A100E5-4BC4-2CBB-91D1-42145FF35B04}"/>
                    </a:ext>
                  </a:extLst>
                </p14:cNvPr>
                <p14:cNvContentPartPr/>
                <p14:nvPr/>
              </p14:nvContentPartPr>
              <p14:xfrm>
                <a:off x="9368718" y="4622972"/>
                <a:ext cx="224280" cy="231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2A100E5-4BC4-2CBB-91D1-42145FF35B0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359718" y="4613972"/>
                  <a:ext cx="241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1D55B04-AF4B-C84B-2A19-23B5544DDB0B}"/>
                    </a:ext>
                  </a:extLst>
                </p14:cNvPr>
                <p14:cNvContentPartPr/>
                <p14:nvPr/>
              </p14:nvContentPartPr>
              <p14:xfrm>
                <a:off x="9431358" y="4739972"/>
                <a:ext cx="120960" cy="47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1D55B04-AF4B-C84B-2A19-23B5544DDB0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22358" y="4731332"/>
                  <a:ext cx="138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7FD4D75-1B72-9882-E239-40461739D6B8}"/>
                    </a:ext>
                  </a:extLst>
                </p14:cNvPr>
                <p14:cNvContentPartPr/>
                <p14:nvPr/>
              </p14:nvContentPartPr>
              <p14:xfrm>
                <a:off x="9752478" y="4731692"/>
                <a:ext cx="258840" cy="126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7FD4D75-1B72-9882-E239-40461739D6B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743838" y="4722692"/>
                  <a:ext cx="276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8D52913-5499-514E-BBCE-5E2EFCEF09C3}"/>
                    </a:ext>
                  </a:extLst>
                </p14:cNvPr>
                <p14:cNvContentPartPr/>
                <p14:nvPr/>
              </p14:nvContentPartPr>
              <p14:xfrm>
                <a:off x="10052718" y="4727732"/>
                <a:ext cx="214920" cy="109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8D52913-5499-514E-BBCE-5E2EFCEF09C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44078" y="4719092"/>
                  <a:ext cx="232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A45E6EC-5ACB-6FBA-B0F3-522C3CE2C88C}"/>
                    </a:ext>
                  </a:extLst>
                </p14:cNvPr>
                <p14:cNvContentPartPr/>
                <p14:nvPr/>
              </p14:nvContentPartPr>
              <p14:xfrm>
                <a:off x="9655278" y="5000612"/>
                <a:ext cx="10440" cy="87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A45E6EC-5ACB-6FBA-B0F3-522C3CE2C88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46638" y="4991612"/>
                  <a:ext cx="28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E9BED54-7BA0-0E06-5D82-53536942EBD8}"/>
                    </a:ext>
                  </a:extLst>
                </p14:cNvPr>
                <p14:cNvContentPartPr/>
                <p14:nvPr/>
              </p14:nvContentPartPr>
              <p14:xfrm>
                <a:off x="9600918" y="4946612"/>
                <a:ext cx="134280" cy="29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E9BED54-7BA0-0E06-5D82-53536942EBD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92278" y="4937972"/>
                  <a:ext cx="151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1B1EC5F-DBC8-698B-C1DE-11BE05D6A77F}"/>
                    </a:ext>
                  </a:extLst>
                </p14:cNvPr>
                <p14:cNvContentPartPr/>
                <p14:nvPr/>
              </p14:nvContentPartPr>
              <p14:xfrm>
                <a:off x="9786318" y="4982252"/>
                <a:ext cx="24480" cy="108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1B1EC5F-DBC8-698B-C1DE-11BE05D6A77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77678" y="4973612"/>
                  <a:ext cx="42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0210653-C76D-13E7-9B29-1D04D76DF73E}"/>
                    </a:ext>
                  </a:extLst>
                </p14:cNvPr>
                <p14:cNvContentPartPr/>
                <p14:nvPr/>
              </p14:nvContentPartPr>
              <p14:xfrm>
                <a:off x="9803958" y="4944812"/>
                <a:ext cx="199800" cy="122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0210653-C76D-13E7-9B29-1D04D76DF73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795318" y="4935812"/>
                  <a:ext cx="217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AFA8701-E384-D7CA-F92D-0EEDC821DA6B}"/>
                    </a:ext>
                  </a:extLst>
                </p14:cNvPr>
                <p14:cNvContentPartPr/>
                <p14:nvPr/>
              </p14:nvContentPartPr>
              <p14:xfrm>
                <a:off x="9912318" y="5043812"/>
                <a:ext cx="97920" cy="7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AFA8701-E384-D7CA-F92D-0EEDC821DA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03318" y="5034812"/>
                  <a:ext cx="115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724747D-078C-489F-0777-E079F9F604D9}"/>
                    </a:ext>
                  </a:extLst>
                </p14:cNvPr>
                <p14:cNvContentPartPr/>
                <p14:nvPr/>
              </p14:nvContentPartPr>
              <p14:xfrm>
                <a:off x="10051998" y="4967852"/>
                <a:ext cx="113040" cy="101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724747D-078C-489F-0777-E079F9F604D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042998" y="4958852"/>
                  <a:ext cx="130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515F0AB-3C62-5E98-5CFC-9C445C02D672}"/>
                    </a:ext>
                  </a:extLst>
                </p14:cNvPr>
                <p14:cNvContentPartPr/>
                <p14:nvPr/>
              </p14:nvContentPartPr>
              <p14:xfrm>
                <a:off x="10226238" y="4954172"/>
                <a:ext cx="168480" cy="1177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515F0AB-3C62-5E98-5CFC-9C445C02D67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217598" y="4945532"/>
                  <a:ext cx="186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BA1867E-B002-8E30-DED5-102CB65A60A5}"/>
                    </a:ext>
                  </a:extLst>
                </p14:cNvPr>
                <p14:cNvContentPartPr/>
                <p14:nvPr/>
              </p14:nvContentPartPr>
              <p14:xfrm>
                <a:off x="10417758" y="4948052"/>
                <a:ext cx="118080" cy="117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BA1867E-B002-8E30-DED5-102CB65A60A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409118" y="4939052"/>
                  <a:ext cx="135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DACB2B2-CBEB-3EBE-15DB-6FF03B54B9BD}"/>
                    </a:ext>
                  </a:extLst>
                </p14:cNvPr>
                <p14:cNvContentPartPr/>
                <p14:nvPr/>
              </p14:nvContentPartPr>
              <p14:xfrm>
                <a:off x="10565358" y="4896212"/>
                <a:ext cx="42480" cy="145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DACB2B2-CBEB-3EBE-15DB-6FF03B54B9B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556358" y="4887572"/>
                  <a:ext cx="60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9DF5188-042C-E322-4DFB-3BFD30385EE6}"/>
                    </a:ext>
                  </a:extLst>
                </p14:cNvPr>
                <p14:cNvContentPartPr/>
                <p14:nvPr/>
              </p14:nvContentPartPr>
              <p14:xfrm>
                <a:off x="10563558" y="4912772"/>
                <a:ext cx="252000" cy="113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9DF5188-042C-E322-4DFB-3BFD30385EE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554558" y="4903772"/>
                  <a:ext cx="269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8EBEF1C-8C25-FB81-B0D3-0652CB5D0BE0}"/>
                    </a:ext>
                  </a:extLst>
                </p14:cNvPr>
                <p14:cNvContentPartPr/>
                <p14:nvPr/>
              </p14:nvContentPartPr>
              <p14:xfrm>
                <a:off x="10846158" y="4900172"/>
                <a:ext cx="162360" cy="144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8EBEF1C-8C25-FB81-B0D3-0652CB5D0BE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837518" y="4891532"/>
                  <a:ext cx="18000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EC81D7E-EDE7-F621-AA19-68F39E1793A7}"/>
              </a:ext>
            </a:extLst>
          </p:cNvPr>
          <p:cNvGrpSpPr/>
          <p:nvPr/>
        </p:nvGrpSpPr>
        <p:grpSpPr>
          <a:xfrm>
            <a:off x="369798" y="358412"/>
            <a:ext cx="1539360" cy="334440"/>
            <a:chOff x="369798" y="358412"/>
            <a:chExt cx="153936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CE1A915-671F-3D32-A705-9C5E7565FE82}"/>
                    </a:ext>
                  </a:extLst>
                </p14:cNvPr>
                <p14:cNvContentPartPr/>
                <p14:nvPr/>
              </p14:nvContentPartPr>
              <p14:xfrm>
                <a:off x="369798" y="400892"/>
                <a:ext cx="176400" cy="291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CE1A915-671F-3D32-A705-9C5E7565FE8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1158" y="391892"/>
                  <a:ext cx="1940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BA65020-E0A7-73D6-4353-FAA288F7C6AD}"/>
                    </a:ext>
                  </a:extLst>
                </p14:cNvPr>
                <p14:cNvContentPartPr/>
                <p14:nvPr/>
              </p14:nvContentPartPr>
              <p14:xfrm>
                <a:off x="634758" y="367772"/>
                <a:ext cx="52920" cy="254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BA65020-E0A7-73D6-4353-FAA288F7C6A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6118" y="358772"/>
                  <a:ext cx="705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69648B8-B4CB-7A27-0476-BD943851CC8D}"/>
                    </a:ext>
                  </a:extLst>
                </p14:cNvPr>
                <p14:cNvContentPartPr/>
                <p14:nvPr/>
              </p14:nvContentPartPr>
              <p14:xfrm>
                <a:off x="776958" y="386852"/>
                <a:ext cx="36000" cy="254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69648B8-B4CB-7A27-0476-BD943851CC8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8318" y="378212"/>
                  <a:ext cx="536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4C71FCA-2536-4B7A-C11A-8FEBB4FFE4C0}"/>
                    </a:ext>
                  </a:extLst>
                </p14:cNvPr>
                <p14:cNvContentPartPr/>
                <p14:nvPr/>
              </p14:nvContentPartPr>
              <p14:xfrm>
                <a:off x="780558" y="358412"/>
                <a:ext cx="247320" cy="201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4C71FCA-2536-4B7A-C11A-8FEBB4FFE4C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1558" y="349412"/>
                  <a:ext cx="264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D76B6CD-BEA7-0D91-7717-4169AB657A13}"/>
                    </a:ext>
                  </a:extLst>
                </p14:cNvPr>
                <p14:cNvContentPartPr/>
                <p14:nvPr/>
              </p14:nvContentPartPr>
              <p14:xfrm>
                <a:off x="1101318" y="400532"/>
                <a:ext cx="61920" cy="195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D76B6CD-BEA7-0D91-7717-4169AB657A1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92318" y="391532"/>
                  <a:ext cx="79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929B52D-357F-DD7A-C93C-D3D61FCE2FFD}"/>
                    </a:ext>
                  </a:extLst>
                </p14:cNvPr>
                <p14:cNvContentPartPr/>
                <p14:nvPr/>
              </p14:nvContentPartPr>
              <p14:xfrm>
                <a:off x="1020678" y="364172"/>
                <a:ext cx="209160" cy="19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929B52D-357F-DD7A-C93C-D3D61FCE2FF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1678" y="355172"/>
                  <a:ext cx="226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5BC6061-31DD-A9CE-A104-E56B7AD9CA5F}"/>
                    </a:ext>
                  </a:extLst>
                </p14:cNvPr>
                <p14:cNvContentPartPr/>
                <p14:nvPr/>
              </p14:nvContentPartPr>
              <p14:xfrm>
                <a:off x="1297158" y="395132"/>
                <a:ext cx="123480" cy="225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5BC6061-31DD-A9CE-A104-E56B7AD9CA5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288518" y="386132"/>
                  <a:ext cx="1411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CC43865-B7E4-88B4-EFB6-EECEA0B703BF}"/>
                    </a:ext>
                  </a:extLst>
                </p14:cNvPr>
                <p14:cNvContentPartPr/>
                <p14:nvPr/>
              </p14:nvContentPartPr>
              <p14:xfrm>
                <a:off x="1490838" y="371012"/>
                <a:ext cx="118080" cy="251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CC43865-B7E4-88B4-EFB6-EECEA0B703B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482198" y="362372"/>
                  <a:ext cx="135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8CE4F56-B126-8B57-831B-9418EAAA90D2}"/>
                    </a:ext>
                  </a:extLst>
                </p14:cNvPr>
                <p14:cNvContentPartPr/>
                <p14:nvPr/>
              </p14:nvContentPartPr>
              <p14:xfrm>
                <a:off x="1517118" y="552452"/>
                <a:ext cx="178920" cy="12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8CE4F56-B126-8B57-831B-9418EAAA90D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508478" y="543812"/>
                  <a:ext cx="1965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9269F70-DEFE-AB67-34B6-E8AD4AE78B80}"/>
                    </a:ext>
                  </a:extLst>
                </p14:cNvPr>
                <p14:cNvContentPartPr/>
                <p14:nvPr/>
              </p14:nvContentPartPr>
              <p14:xfrm>
                <a:off x="1749318" y="416732"/>
                <a:ext cx="159840" cy="204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9269F70-DEFE-AB67-34B6-E8AD4AE78B8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740678" y="408092"/>
                  <a:ext cx="17748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3ECC8801-414C-DCF1-62D4-0817BE9C2018}"/>
              </a:ext>
            </a:extLst>
          </p:cNvPr>
          <p:cNvGrpSpPr/>
          <p:nvPr/>
        </p:nvGrpSpPr>
        <p:grpSpPr>
          <a:xfrm>
            <a:off x="2019318" y="406652"/>
            <a:ext cx="1863360" cy="250920"/>
            <a:chOff x="2019318" y="406652"/>
            <a:chExt cx="186336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86ABD23-1187-062D-E2E0-02FF3FC898D4}"/>
                    </a:ext>
                  </a:extLst>
                </p14:cNvPr>
                <p14:cNvContentPartPr/>
                <p14:nvPr/>
              </p14:nvContentPartPr>
              <p14:xfrm>
                <a:off x="2139558" y="415292"/>
                <a:ext cx="156960" cy="203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86ABD23-1187-062D-E2E0-02FF3FC898D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130918" y="406652"/>
                  <a:ext cx="1746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CC2DFB5-A1C4-9733-8A01-B7263F432CDD}"/>
                    </a:ext>
                  </a:extLst>
                </p14:cNvPr>
                <p14:cNvContentPartPr/>
                <p14:nvPr/>
              </p14:nvContentPartPr>
              <p14:xfrm>
                <a:off x="2204358" y="527252"/>
                <a:ext cx="115200" cy="154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CC2DFB5-A1C4-9733-8A01-B7263F432CD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95358" y="518612"/>
                  <a:ext cx="132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6AA0008-077E-BB41-EE56-9C5B520CB77A}"/>
                    </a:ext>
                  </a:extLst>
                </p14:cNvPr>
                <p14:cNvContentPartPr/>
                <p14:nvPr/>
              </p14:nvContentPartPr>
              <p14:xfrm>
                <a:off x="2380398" y="406652"/>
                <a:ext cx="177480" cy="237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6AA0008-077E-BB41-EE56-9C5B520CB77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71398" y="398012"/>
                  <a:ext cx="1951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4F28418-173A-5121-B393-3805F28CFF9E}"/>
                    </a:ext>
                  </a:extLst>
                </p14:cNvPr>
                <p14:cNvContentPartPr/>
                <p14:nvPr/>
              </p14:nvContentPartPr>
              <p14:xfrm>
                <a:off x="2423598" y="408452"/>
                <a:ext cx="331560" cy="249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4F28418-173A-5121-B393-3805F28CFF9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414958" y="399452"/>
                  <a:ext cx="3492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32DBABC-20A7-7E5B-F4E1-EEAD620C59FA}"/>
                    </a:ext>
                  </a:extLst>
                </p14:cNvPr>
                <p14:cNvContentPartPr/>
                <p14:nvPr/>
              </p14:nvContentPartPr>
              <p14:xfrm>
                <a:off x="2623758" y="561092"/>
                <a:ext cx="144720" cy="12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32DBABC-20A7-7E5B-F4E1-EEAD620C59F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615118" y="552452"/>
                  <a:ext cx="1623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8D4192F-519F-7A41-6531-35DD9BED81A5}"/>
                    </a:ext>
                  </a:extLst>
                </p14:cNvPr>
                <p14:cNvContentPartPr/>
                <p14:nvPr/>
              </p14:nvContentPartPr>
              <p14:xfrm>
                <a:off x="2836158" y="408092"/>
                <a:ext cx="172080" cy="214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8D4192F-519F-7A41-6531-35DD9BED81A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827158" y="399452"/>
                  <a:ext cx="1897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CCE2438-B4FD-ABE0-C15E-1496B232E60F}"/>
                    </a:ext>
                  </a:extLst>
                </p14:cNvPr>
                <p14:cNvContentPartPr/>
                <p14:nvPr/>
              </p14:nvContentPartPr>
              <p14:xfrm>
                <a:off x="3082398" y="455252"/>
                <a:ext cx="53640" cy="107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CCE2438-B4FD-ABE0-C15E-1496B232E60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073758" y="446612"/>
                  <a:ext cx="71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15CBB04-BECD-8AC9-0D18-456F534A3F74}"/>
                    </a:ext>
                  </a:extLst>
                </p14:cNvPr>
                <p14:cNvContentPartPr/>
                <p14:nvPr/>
              </p14:nvContentPartPr>
              <p14:xfrm>
                <a:off x="3253758" y="444812"/>
                <a:ext cx="176760" cy="129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15CBB04-BECD-8AC9-0D18-456F534A3F7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244758" y="435812"/>
                  <a:ext cx="194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FC56CC1-831B-8F02-11BB-04FCACCDE653}"/>
                    </a:ext>
                  </a:extLst>
                </p14:cNvPr>
                <p14:cNvContentPartPr/>
                <p14:nvPr/>
              </p14:nvContentPartPr>
              <p14:xfrm>
                <a:off x="3494598" y="435092"/>
                <a:ext cx="181440" cy="201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FC56CC1-831B-8F02-11BB-04FCACCDE65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485598" y="426092"/>
                  <a:ext cx="1990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6194ABE-9C18-1D7B-14E4-9013E90AD803}"/>
                    </a:ext>
                  </a:extLst>
                </p14:cNvPr>
                <p14:cNvContentPartPr/>
                <p14:nvPr/>
              </p14:nvContentPartPr>
              <p14:xfrm>
                <a:off x="3785118" y="456692"/>
                <a:ext cx="93960" cy="143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6194ABE-9C18-1D7B-14E4-9013E90AD80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776478" y="447692"/>
                  <a:ext cx="111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A3676D6-B914-B6A4-1CCF-7E4FF9066066}"/>
                    </a:ext>
                  </a:extLst>
                </p14:cNvPr>
                <p14:cNvContentPartPr/>
                <p14:nvPr/>
              </p14:nvContentPartPr>
              <p14:xfrm>
                <a:off x="3773598" y="409172"/>
                <a:ext cx="109080" cy="86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A3676D6-B914-B6A4-1CCF-7E4FF90660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64598" y="400172"/>
                  <a:ext cx="126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D450C28-0C19-A4ED-0729-0ED97A59E384}"/>
                    </a:ext>
                  </a:extLst>
                </p14:cNvPr>
                <p14:cNvContentPartPr/>
                <p14:nvPr/>
              </p14:nvContentPartPr>
              <p14:xfrm>
                <a:off x="2019318" y="467132"/>
                <a:ext cx="3960" cy="130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D450C28-0C19-A4ED-0729-0ED97A59E38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10678" y="458132"/>
                  <a:ext cx="21600" cy="14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3640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CEE758-B867-B064-BC3C-480B2AC19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28" y="315619"/>
            <a:ext cx="8448759" cy="578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14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01F98-9300-6FC3-1022-8DFDC0D42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522"/>
            <a:ext cx="6050804" cy="4115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375237-1EC6-5F53-44E2-48111FC0D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86" y="2636617"/>
            <a:ext cx="5997460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35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8E9E7-2297-6BF5-7885-F7A8F4629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05080" cy="4130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49D1EC-B95D-2D1A-40E5-BBF412475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61" y="2476120"/>
            <a:ext cx="5989839" cy="438188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C07BE51-DD72-1EAF-EC48-24C83400532B}"/>
              </a:ext>
            </a:extLst>
          </p:cNvPr>
          <p:cNvGrpSpPr/>
          <p:nvPr/>
        </p:nvGrpSpPr>
        <p:grpSpPr>
          <a:xfrm>
            <a:off x="3921406" y="4285789"/>
            <a:ext cx="2476952" cy="314640"/>
            <a:chOff x="3921406" y="4285789"/>
            <a:chExt cx="2476952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A008A5F-7B53-3A61-D963-1BF5AC9E8CC8}"/>
                    </a:ext>
                  </a:extLst>
                </p14:cNvPr>
                <p14:cNvContentPartPr/>
                <p14:nvPr/>
              </p14:nvContentPartPr>
              <p14:xfrm>
                <a:off x="3921406" y="4285789"/>
                <a:ext cx="184680" cy="295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A008A5F-7B53-3A61-D963-1BF5AC9E8C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12766" y="4277149"/>
                  <a:ext cx="2023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D1F01D7-82B5-050E-351A-020A61040C8D}"/>
                    </a:ext>
                  </a:extLst>
                </p14:cNvPr>
                <p14:cNvContentPartPr/>
                <p14:nvPr/>
              </p14:nvContentPartPr>
              <p14:xfrm>
                <a:off x="3972886" y="4290109"/>
                <a:ext cx="137880" cy="12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D1F01D7-82B5-050E-351A-020A61040C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64246" y="4281109"/>
                  <a:ext cx="155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A3773A7-9650-A5AA-C510-B2A58E5B78C6}"/>
                    </a:ext>
                  </a:extLst>
                </p14:cNvPr>
                <p14:cNvContentPartPr/>
                <p14:nvPr/>
              </p14:nvContentPartPr>
              <p14:xfrm>
                <a:off x="3930766" y="4386589"/>
                <a:ext cx="136080" cy="16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A3773A7-9650-A5AA-C510-B2A58E5B78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22126" y="4377949"/>
                  <a:ext cx="153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7B13B9B-A01E-5C08-02C4-DA1FCDB49E05}"/>
                    </a:ext>
                  </a:extLst>
                </p14:cNvPr>
                <p14:cNvContentPartPr/>
                <p14:nvPr/>
              </p14:nvContentPartPr>
              <p14:xfrm>
                <a:off x="4169086" y="4289029"/>
                <a:ext cx="158400" cy="256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7B13B9B-A01E-5C08-02C4-DA1FCDB49E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60086" y="4280029"/>
                  <a:ext cx="1760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D8696A-1867-A312-E78A-A25D502641C0}"/>
                    </a:ext>
                  </a:extLst>
                </p14:cNvPr>
                <p14:cNvContentPartPr/>
                <p14:nvPr/>
              </p14:nvContentPartPr>
              <p14:xfrm>
                <a:off x="4401286" y="4376149"/>
                <a:ext cx="15480" cy="159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D8696A-1867-A312-E78A-A25D502641C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92286" y="4367149"/>
                  <a:ext cx="33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EBBEF8D-D9E0-82C3-D6F7-4AC3ACF5C3B1}"/>
                    </a:ext>
                  </a:extLst>
                </p14:cNvPr>
                <p14:cNvContentPartPr/>
                <p14:nvPr/>
              </p14:nvContentPartPr>
              <p14:xfrm>
                <a:off x="4378966" y="4327549"/>
                <a:ext cx="164160" cy="115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EBBEF8D-D9E0-82C3-D6F7-4AC3ACF5C3B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70326" y="4318549"/>
                  <a:ext cx="181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18BB0DD-65F5-7083-050D-40FECF0173F7}"/>
                    </a:ext>
                  </a:extLst>
                </p14:cNvPr>
                <p14:cNvContentPartPr/>
                <p14:nvPr/>
              </p14:nvContentPartPr>
              <p14:xfrm>
                <a:off x="4633486" y="4421869"/>
                <a:ext cx="28440" cy="157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18BB0DD-65F5-7083-050D-40FECF0173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24846" y="4412869"/>
                  <a:ext cx="46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FCBB884-10AB-4F49-69D3-6E5CBC412E63}"/>
                    </a:ext>
                  </a:extLst>
                </p14:cNvPr>
                <p14:cNvContentPartPr/>
                <p14:nvPr/>
              </p14:nvContentPartPr>
              <p14:xfrm>
                <a:off x="4773886" y="4404229"/>
                <a:ext cx="319680" cy="171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FCBB884-10AB-4F49-69D3-6E5CBC412E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65246" y="4395229"/>
                  <a:ext cx="337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43DC7BA-43AD-569A-0CAF-5A06C3CEB675}"/>
                    </a:ext>
                  </a:extLst>
                </p14:cNvPr>
                <p14:cNvContentPartPr/>
                <p14:nvPr/>
              </p14:nvContentPartPr>
              <p14:xfrm>
                <a:off x="5167726" y="4459309"/>
                <a:ext cx="186840" cy="138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43DC7BA-43AD-569A-0CAF-5A06C3CEB6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59086" y="4450309"/>
                  <a:ext cx="204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8CBDB45-0787-26EE-E458-37B2940FAB7E}"/>
                    </a:ext>
                  </a:extLst>
                </p14:cNvPr>
                <p14:cNvContentPartPr/>
                <p14:nvPr/>
              </p14:nvContentPartPr>
              <p14:xfrm>
                <a:off x="5192206" y="4370389"/>
                <a:ext cx="192240" cy="83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8CBDB45-0787-26EE-E458-37B2940FAB7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83566" y="4361389"/>
                  <a:ext cx="2098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8F13866-52F2-D7D7-AD68-19EF80F0F4D5}"/>
                    </a:ext>
                  </a:extLst>
                </p14:cNvPr>
                <p14:cNvContentPartPr/>
                <p14:nvPr/>
              </p14:nvContentPartPr>
              <p14:xfrm>
                <a:off x="5455006" y="4424389"/>
                <a:ext cx="222840" cy="174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F13866-52F2-D7D7-AD68-19EF80F0F4D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46366" y="4415749"/>
                  <a:ext cx="240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B32EA3B-099E-8D54-4F3A-845259EEEDF1}"/>
                    </a:ext>
                  </a:extLst>
                </p14:cNvPr>
                <p14:cNvContentPartPr/>
                <p14:nvPr/>
              </p14:nvContentPartPr>
              <p14:xfrm>
                <a:off x="5786566" y="4381549"/>
                <a:ext cx="170280" cy="194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B32EA3B-099E-8D54-4F3A-845259EEED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77566" y="4372549"/>
                  <a:ext cx="1879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D93441C-C656-C3AD-B01B-9D192058CCE5}"/>
                    </a:ext>
                  </a:extLst>
                </p14:cNvPr>
                <p14:cNvContentPartPr/>
                <p14:nvPr/>
              </p14:nvContentPartPr>
              <p14:xfrm>
                <a:off x="5817166" y="4490629"/>
                <a:ext cx="113760" cy="4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D93441C-C656-C3AD-B01B-9D192058CCE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08526" y="4481989"/>
                  <a:ext cx="1314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F50472-5AB8-0D9A-7B6C-40AF999C2427}"/>
                    </a:ext>
                  </a:extLst>
                </p14:cNvPr>
                <p14:cNvContentPartPr/>
                <p14:nvPr/>
              </p14:nvContentPartPr>
              <p14:xfrm>
                <a:off x="6018046" y="4348789"/>
                <a:ext cx="227880" cy="251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BF50472-5AB8-0D9A-7B6C-40AF999C242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09046" y="4340149"/>
                  <a:ext cx="245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24E16AA-82E8-DA24-469A-D3C0CE597CB7}"/>
                    </a:ext>
                  </a:extLst>
                </p14:cNvPr>
                <p14:cNvContentPartPr/>
                <p14:nvPr/>
              </p14:nvContentPartPr>
              <p14:xfrm>
                <a:off x="6371718" y="4543772"/>
                <a:ext cx="25200" cy="48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24E16AA-82E8-DA24-469A-D3C0CE597CB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62718" y="4535132"/>
                  <a:ext cx="42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5A2BD6E-134D-303B-F4D6-707B186F0E86}"/>
                    </a:ext>
                  </a:extLst>
                </p14:cNvPr>
                <p14:cNvContentPartPr/>
                <p14:nvPr/>
              </p14:nvContentPartPr>
              <p14:xfrm>
                <a:off x="6370998" y="4402652"/>
                <a:ext cx="15840" cy="24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5A2BD6E-134D-303B-F4D6-707B186F0E8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61998" y="4393652"/>
                  <a:ext cx="33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6B14B1-FC71-C0DB-CC86-FA960CE45377}"/>
                    </a:ext>
                  </a:extLst>
                </p14:cNvPr>
                <p14:cNvContentPartPr/>
                <p14:nvPr/>
              </p14:nvContentPartPr>
              <p14:xfrm>
                <a:off x="6358038" y="4409492"/>
                <a:ext cx="40320" cy="31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6B14B1-FC71-C0DB-CC86-FA960CE4537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49398" y="4400852"/>
                  <a:ext cx="57960" cy="48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48948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AEB69-1158-6AEF-5FB2-53D1E365C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66046" cy="3764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7313AB-DCCE-0CA6-D63B-1DBF8D827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40" y="2773326"/>
            <a:ext cx="5997460" cy="408467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B714A6B-BDE7-B0E8-8E81-E6048079E445}"/>
              </a:ext>
            </a:extLst>
          </p:cNvPr>
          <p:cNvGrpSpPr/>
          <p:nvPr/>
        </p:nvGrpSpPr>
        <p:grpSpPr>
          <a:xfrm>
            <a:off x="864798" y="4397252"/>
            <a:ext cx="3196440" cy="1419120"/>
            <a:chOff x="864798" y="4397252"/>
            <a:chExt cx="3196440" cy="14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44E3B3C-D7CA-73FD-1AE9-4E22A46C9F91}"/>
                    </a:ext>
                  </a:extLst>
                </p14:cNvPr>
                <p14:cNvContentPartPr/>
                <p14:nvPr/>
              </p14:nvContentPartPr>
              <p14:xfrm>
                <a:off x="864798" y="4397252"/>
                <a:ext cx="2657520" cy="1059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44E3B3C-D7CA-73FD-1AE9-4E22A46C9F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6158" y="4388612"/>
                  <a:ext cx="2675160" cy="10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92AD70B-5F80-CF0C-26C9-FA5B7024E790}"/>
                    </a:ext>
                  </a:extLst>
                </p14:cNvPr>
                <p14:cNvContentPartPr/>
                <p14:nvPr/>
              </p14:nvContentPartPr>
              <p14:xfrm>
                <a:off x="1127238" y="4464572"/>
                <a:ext cx="2934000" cy="1351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92AD70B-5F80-CF0C-26C9-FA5B7024E79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8598" y="4455572"/>
                  <a:ext cx="2951640" cy="13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4AA1F9-E877-03F5-390A-321C565F2E30}"/>
                    </a:ext>
                  </a:extLst>
                </p14:cNvPr>
                <p14:cNvContentPartPr/>
                <p14:nvPr/>
              </p14:nvContentPartPr>
              <p14:xfrm>
                <a:off x="1089798" y="5239652"/>
                <a:ext cx="219960" cy="242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4AA1F9-E877-03F5-390A-321C565F2E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1158" y="5230652"/>
                  <a:ext cx="2376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4CBBEB7-643D-6A0C-9CB3-E41CFF9E0E50}"/>
                    </a:ext>
                  </a:extLst>
                </p14:cNvPr>
                <p14:cNvContentPartPr/>
                <p14:nvPr/>
              </p14:nvContentPartPr>
              <p14:xfrm>
                <a:off x="1528278" y="4950932"/>
                <a:ext cx="252360" cy="242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4CBBEB7-643D-6A0C-9CB3-E41CFF9E0E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19638" y="4941932"/>
                  <a:ext cx="2700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C312829-EE2C-63EE-91A4-CC5CD33C47BC}"/>
                    </a:ext>
                  </a:extLst>
                </p14:cNvPr>
                <p14:cNvContentPartPr/>
                <p14:nvPr/>
              </p14:nvContentPartPr>
              <p14:xfrm>
                <a:off x="1551318" y="4980452"/>
                <a:ext cx="216720" cy="170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C312829-EE2C-63EE-91A4-CC5CD33C47B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2318" y="4971812"/>
                  <a:ext cx="234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E2961DC-55E8-A6C0-ABBE-25D4A0329DA1}"/>
                    </a:ext>
                  </a:extLst>
                </p14:cNvPr>
                <p14:cNvContentPartPr/>
                <p14:nvPr/>
              </p14:nvContentPartPr>
              <p14:xfrm>
                <a:off x="2152158" y="4963892"/>
                <a:ext cx="200160" cy="143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E2961DC-55E8-A6C0-ABBE-25D4A0329DA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43158" y="4954892"/>
                  <a:ext cx="2178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AD1BAF-2CC8-4E84-9B46-396379F5200F}"/>
                    </a:ext>
                  </a:extLst>
                </p14:cNvPr>
                <p14:cNvContentPartPr/>
                <p14:nvPr/>
              </p14:nvContentPartPr>
              <p14:xfrm>
                <a:off x="2788638" y="4947692"/>
                <a:ext cx="293760" cy="187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AD1BAF-2CC8-4E84-9B46-396379F520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79638" y="4939052"/>
                  <a:ext cx="311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4334A04-5C36-C4CE-290D-B2FD7F6C8B52}"/>
                    </a:ext>
                  </a:extLst>
                </p14:cNvPr>
                <p14:cNvContentPartPr/>
                <p14:nvPr/>
              </p14:nvContentPartPr>
              <p14:xfrm>
                <a:off x="3325398" y="4611452"/>
                <a:ext cx="315720" cy="220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4334A04-5C36-C4CE-290D-B2FD7F6C8B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16398" y="4602452"/>
                  <a:ext cx="333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A36CF9F-7A41-C56B-2495-D1ACB4C0F804}"/>
                    </a:ext>
                  </a:extLst>
                </p14:cNvPr>
                <p14:cNvContentPartPr/>
                <p14:nvPr/>
              </p14:nvContentPartPr>
              <p14:xfrm>
                <a:off x="3365718" y="4628012"/>
                <a:ext cx="240480" cy="182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A36CF9F-7A41-C56B-2495-D1ACB4C0F80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57078" y="4619012"/>
                  <a:ext cx="258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B444070-C313-F731-3E84-DB61D6A9B929}"/>
                    </a:ext>
                  </a:extLst>
                </p14:cNvPr>
                <p14:cNvContentPartPr/>
                <p14:nvPr/>
              </p14:nvContentPartPr>
              <p14:xfrm>
                <a:off x="3364638" y="4658972"/>
                <a:ext cx="248400" cy="150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B444070-C313-F731-3E84-DB61D6A9B9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55638" y="4649972"/>
                  <a:ext cx="266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CB8DAAD-F049-E047-E36E-40D5C4901E13}"/>
                    </a:ext>
                  </a:extLst>
                </p14:cNvPr>
                <p14:cNvContentPartPr/>
                <p14:nvPr/>
              </p14:nvContentPartPr>
              <p14:xfrm>
                <a:off x="1586598" y="5007452"/>
                <a:ext cx="163440" cy="164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CB8DAAD-F049-E047-E36E-40D5C4901E1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77958" y="4998812"/>
                  <a:ext cx="181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A2F3CB-EDFB-BC24-2A06-9E650960675C}"/>
                    </a:ext>
                  </a:extLst>
                </p14:cNvPr>
                <p14:cNvContentPartPr/>
                <p14:nvPr/>
              </p14:nvContentPartPr>
              <p14:xfrm>
                <a:off x="1561758" y="5008532"/>
                <a:ext cx="164520" cy="116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A2F3CB-EDFB-BC24-2A06-9E650960675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52758" y="4999892"/>
                  <a:ext cx="182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FC34972-C04B-D4E2-2F51-1F0F7197B893}"/>
                    </a:ext>
                  </a:extLst>
                </p14:cNvPr>
                <p14:cNvContentPartPr/>
                <p14:nvPr/>
              </p14:nvContentPartPr>
              <p14:xfrm>
                <a:off x="3357798" y="4641332"/>
                <a:ext cx="235440" cy="15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FC34972-C04B-D4E2-2F51-1F0F7197B8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48798" y="4632692"/>
                  <a:ext cx="25308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D69E2CD-6F14-ADE4-BB34-1E1439550F87}"/>
                  </a:ext>
                </a:extLst>
              </p14:cNvPr>
              <p14:cNvContentPartPr/>
              <p14:nvPr/>
            </p14:nvContentPartPr>
            <p14:xfrm>
              <a:off x="1734198" y="1616252"/>
              <a:ext cx="406080" cy="83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D69E2CD-6F14-ADE4-BB34-1E1439550F8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25198" y="1607252"/>
                <a:ext cx="4237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0DC355E-0784-1391-9033-4F5D546A36C3}"/>
                  </a:ext>
                </a:extLst>
              </p14:cNvPr>
              <p14:cNvContentPartPr/>
              <p14:nvPr/>
            </p14:nvContentPartPr>
            <p14:xfrm>
              <a:off x="4185798" y="622652"/>
              <a:ext cx="532800" cy="52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0DC355E-0784-1391-9033-4F5D546A36C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77158" y="614012"/>
                <a:ext cx="5504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1DEED5E-9070-CB97-B28E-6E28428D302B}"/>
                  </a:ext>
                </a:extLst>
              </p14:cNvPr>
              <p14:cNvContentPartPr/>
              <p14:nvPr/>
            </p14:nvContentPartPr>
            <p14:xfrm>
              <a:off x="247398" y="643172"/>
              <a:ext cx="949320" cy="619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1DEED5E-9070-CB97-B28E-6E28428D30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8758" y="634172"/>
                <a:ext cx="966960" cy="7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ABF8A3A8-104B-152A-7447-1A625828A0BC}"/>
              </a:ext>
            </a:extLst>
          </p:cNvPr>
          <p:cNvGrpSpPr/>
          <p:nvPr/>
        </p:nvGrpSpPr>
        <p:grpSpPr>
          <a:xfrm>
            <a:off x="3035598" y="3823052"/>
            <a:ext cx="1721160" cy="407880"/>
            <a:chOff x="3035598" y="3823052"/>
            <a:chExt cx="172116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49B2CFF-C0B8-11F2-9D1B-076DA912BDAD}"/>
                    </a:ext>
                  </a:extLst>
                </p14:cNvPr>
                <p14:cNvContentPartPr/>
                <p14:nvPr/>
              </p14:nvContentPartPr>
              <p14:xfrm>
                <a:off x="3035598" y="3861572"/>
                <a:ext cx="146160" cy="136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49B2CFF-C0B8-11F2-9D1B-076DA912BDA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26958" y="3852572"/>
                  <a:ext cx="163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A98BE95-1240-8FA4-315B-C99DC78D991B}"/>
                    </a:ext>
                  </a:extLst>
                </p14:cNvPr>
                <p14:cNvContentPartPr/>
                <p14:nvPr/>
              </p14:nvContentPartPr>
              <p14:xfrm>
                <a:off x="3224598" y="3861572"/>
                <a:ext cx="215280" cy="137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A98BE95-1240-8FA4-315B-C99DC78D991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15958" y="3852572"/>
                  <a:ext cx="232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E5ECFF8-9D7B-B553-F66C-FEAAA9A210DB}"/>
                    </a:ext>
                  </a:extLst>
                </p14:cNvPr>
                <p14:cNvContentPartPr/>
                <p14:nvPr/>
              </p14:nvContentPartPr>
              <p14:xfrm>
                <a:off x="3379758" y="3880652"/>
                <a:ext cx="140760" cy="137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E5ECFF8-9D7B-B553-F66C-FEAAA9A210D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71118" y="3871652"/>
                  <a:ext cx="158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F1A5424-1394-EE08-1132-0D5183011C64}"/>
                    </a:ext>
                  </a:extLst>
                </p14:cNvPr>
                <p14:cNvContentPartPr/>
                <p14:nvPr/>
              </p14:nvContentPartPr>
              <p14:xfrm>
                <a:off x="3541398" y="3895412"/>
                <a:ext cx="120240" cy="100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F1A5424-1394-EE08-1132-0D5183011C6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32398" y="3886412"/>
                  <a:ext cx="1378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D91588B-ACC1-3419-87A9-27C337A61D81}"/>
                    </a:ext>
                  </a:extLst>
                </p14:cNvPr>
                <p14:cNvContentPartPr/>
                <p14:nvPr/>
              </p14:nvContentPartPr>
              <p14:xfrm>
                <a:off x="3554718" y="3830972"/>
                <a:ext cx="146160" cy="69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D91588B-ACC1-3419-87A9-27C337A61D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46078" y="3821972"/>
                  <a:ext cx="163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C9A9A01-FDDA-C832-802A-A4A818FB91ED}"/>
                    </a:ext>
                  </a:extLst>
                </p14:cNvPr>
                <p14:cNvContentPartPr/>
                <p14:nvPr/>
              </p14:nvContentPartPr>
              <p14:xfrm>
                <a:off x="3717438" y="3841052"/>
                <a:ext cx="119520" cy="145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C9A9A01-FDDA-C832-802A-A4A818FB91E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08798" y="3832412"/>
                  <a:ext cx="137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8D1D75-913C-6884-1EB0-97AF9DD6DC1A}"/>
                    </a:ext>
                  </a:extLst>
                </p14:cNvPr>
                <p14:cNvContentPartPr/>
                <p14:nvPr/>
              </p14:nvContentPartPr>
              <p14:xfrm>
                <a:off x="3400278" y="3871292"/>
                <a:ext cx="23040" cy="83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8D1D75-913C-6884-1EB0-97AF9DD6DC1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91278" y="3862292"/>
                  <a:ext cx="40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5C6622E-34C9-9FD2-DF66-78AA3487D29E}"/>
                    </a:ext>
                  </a:extLst>
                </p14:cNvPr>
                <p14:cNvContentPartPr/>
                <p14:nvPr/>
              </p14:nvContentPartPr>
              <p14:xfrm>
                <a:off x="3883038" y="3895772"/>
                <a:ext cx="127440" cy="99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5C6622E-34C9-9FD2-DF66-78AA3487D29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74038" y="3887132"/>
                  <a:ext cx="145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E73D4B9-E5F8-5245-0EB1-6ADBE2DA0DAA}"/>
                    </a:ext>
                  </a:extLst>
                </p14:cNvPr>
                <p14:cNvContentPartPr/>
                <p14:nvPr/>
              </p14:nvContentPartPr>
              <p14:xfrm>
                <a:off x="3902838" y="3823052"/>
                <a:ext cx="124920" cy="103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E73D4B9-E5F8-5245-0EB1-6ADBE2DA0DA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94198" y="3814052"/>
                  <a:ext cx="142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D8F8B9F-A88D-42A3-18BE-74FEC365E5B6}"/>
                    </a:ext>
                  </a:extLst>
                </p14:cNvPr>
                <p14:cNvContentPartPr/>
                <p14:nvPr/>
              </p14:nvContentPartPr>
              <p14:xfrm>
                <a:off x="3780078" y="4125812"/>
                <a:ext cx="18360" cy="92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D8F8B9F-A88D-42A3-18BE-74FEC365E5B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71078" y="4116812"/>
                  <a:ext cx="36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74A4344-AF19-DE44-A617-5A58ADF9E4F6}"/>
                    </a:ext>
                  </a:extLst>
                </p14:cNvPr>
                <p14:cNvContentPartPr/>
                <p14:nvPr/>
              </p14:nvContentPartPr>
              <p14:xfrm>
                <a:off x="3784038" y="4084052"/>
                <a:ext cx="124560" cy="139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74A4344-AF19-DE44-A617-5A58ADF9E4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75398" y="4075052"/>
                  <a:ext cx="142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E742E39-32A2-C7F3-343A-F077ABFDF874}"/>
                    </a:ext>
                  </a:extLst>
                </p14:cNvPr>
                <p14:cNvContentPartPr/>
                <p14:nvPr/>
              </p14:nvContentPartPr>
              <p14:xfrm>
                <a:off x="3936318" y="4113932"/>
                <a:ext cx="87840" cy="106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E742E39-32A2-C7F3-343A-F077ABFDF8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27678" y="4105292"/>
                  <a:ext cx="105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8C94B06-083A-5CED-D43C-A4D970354E5F}"/>
                    </a:ext>
                  </a:extLst>
                </p14:cNvPr>
                <p14:cNvContentPartPr/>
                <p14:nvPr/>
              </p14:nvContentPartPr>
              <p14:xfrm>
                <a:off x="4064118" y="4099532"/>
                <a:ext cx="248040" cy="131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8C94B06-083A-5CED-D43C-A4D970354E5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55478" y="4090892"/>
                  <a:ext cx="265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E85DE75-D169-95F6-3047-594C8E460709}"/>
                    </a:ext>
                  </a:extLst>
                </p14:cNvPr>
                <p14:cNvContentPartPr/>
                <p14:nvPr/>
              </p14:nvContentPartPr>
              <p14:xfrm>
                <a:off x="4199118" y="4183772"/>
                <a:ext cx="129600" cy="10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E85DE75-D169-95F6-3047-594C8E46070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90118" y="4174772"/>
                  <a:ext cx="147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29A18BA-5E81-E375-B322-56616EA4C93F}"/>
                    </a:ext>
                  </a:extLst>
                </p14:cNvPr>
                <p14:cNvContentPartPr/>
                <p14:nvPr/>
              </p14:nvContentPartPr>
              <p14:xfrm>
                <a:off x="4390278" y="4080092"/>
                <a:ext cx="39600" cy="121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29A18BA-5E81-E375-B322-56616EA4C93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81638" y="4071452"/>
                  <a:ext cx="572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4266F9C-D989-377D-A1A0-4F6906355CA4}"/>
                    </a:ext>
                  </a:extLst>
                </p14:cNvPr>
                <p14:cNvContentPartPr/>
                <p14:nvPr/>
              </p14:nvContentPartPr>
              <p14:xfrm>
                <a:off x="4327638" y="4064972"/>
                <a:ext cx="300600" cy="146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4266F9C-D989-377D-A1A0-4F6906355CA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18998" y="4055972"/>
                  <a:ext cx="318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E6F1746-6CAD-5EED-7C0C-D253C681DF55}"/>
                    </a:ext>
                  </a:extLst>
                </p14:cNvPr>
                <p14:cNvContentPartPr/>
                <p14:nvPr/>
              </p14:nvContentPartPr>
              <p14:xfrm>
                <a:off x="4747758" y="4118252"/>
                <a:ext cx="9000" cy="27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E6F1746-6CAD-5EED-7C0C-D253C681DF5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39118" y="4109252"/>
                  <a:ext cx="26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30F1E6A-74EE-A178-0E50-57B9203DECF2}"/>
                    </a:ext>
                  </a:extLst>
                </p14:cNvPr>
                <p14:cNvContentPartPr/>
                <p14:nvPr/>
              </p14:nvContentPartPr>
              <p14:xfrm>
                <a:off x="4738398" y="4179092"/>
                <a:ext cx="14400" cy="20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30F1E6A-74EE-A178-0E50-57B9203DECF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29758" y="4170092"/>
                  <a:ext cx="3204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71A0DC3-1229-F55F-9B7D-91CAE25D9333}"/>
              </a:ext>
            </a:extLst>
          </p:cNvPr>
          <p:cNvGrpSpPr/>
          <p:nvPr/>
        </p:nvGrpSpPr>
        <p:grpSpPr>
          <a:xfrm>
            <a:off x="681198" y="4359092"/>
            <a:ext cx="543960" cy="844200"/>
            <a:chOff x="681198" y="4359092"/>
            <a:chExt cx="543960" cy="84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79151E5-5703-3028-7FD1-214FBA7EEDF2}"/>
                    </a:ext>
                  </a:extLst>
                </p14:cNvPr>
                <p14:cNvContentPartPr/>
                <p14:nvPr/>
              </p14:nvContentPartPr>
              <p14:xfrm>
                <a:off x="1021758" y="5099972"/>
                <a:ext cx="159840" cy="103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79151E5-5703-3028-7FD1-214FBA7EEDF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2758" y="5091332"/>
                  <a:ext cx="177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0EFFCDB-CB1C-0496-D47A-8931CFFA5FA8}"/>
                    </a:ext>
                  </a:extLst>
                </p14:cNvPr>
                <p14:cNvContentPartPr/>
                <p14:nvPr/>
              </p14:nvContentPartPr>
              <p14:xfrm>
                <a:off x="988638" y="4708652"/>
                <a:ext cx="119520" cy="438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0EFFCDB-CB1C-0496-D47A-8931CFFA5FA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9998" y="4700012"/>
                  <a:ext cx="1371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D67ABA3-D059-F272-51AB-B6123CCCA24F}"/>
                    </a:ext>
                  </a:extLst>
                </p14:cNvPr>
                <p14:cNvContentPartPr/>
                <p14:nvPr/>
              </p14:nvContentPartPr>
              <p14:xfrm>
                <a:off x="683358" y="4546292"/>
                <a:ext cx="22680" cy="90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D67ABA3-D059-F272-51AB-B6123CCCA24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4718" y="4537652"/>
                  <a:ext cx="403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C04375D-8E56-7BED-F480-A682C2593F50}"/>
                    </a:ext>
                  </a:extLst>
                </p14:cNvPr>
                <p14:cNvContentPartPr/>
                <p14:nvPr/>
              </p14:nvContentPartPr>
              <p14:xfrm>
                <a:off x="681198" y="4488332"/>
                <a:ext cx="115200" cy="124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C04375D-8E56-7BED-F480-A682C2593F5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2198" y="4479332"/>
                  <a:ext cx="132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960097-ACA4-F40B-F2F8-7A4571681B9A}"/>
                    </a:ext>
                  </a:extLst>
                </p14:cNvPr>
                <p14:cNvContentPartPr/>
                <p14:nvPr/>
              </p14:nvContentPartPr>
              <p14:xfrm>
                <a:off x="821598" y="4518212"/>
                <a:ext cx="24480" cy="68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960097-ACA4-F40B-F2F8-7A4571681B9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2598" y="4509572"/>
                  <a:ext cx="42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2478425-4726-1631-E4BB-A400295F9A68}"/>
                    </a:ext>
                  </a:extLst>
                </p14:cNvPr>
                <p14:cNvContentPartPr/>
                <p14:nvPr/>
              </p14:nvContentPartPr>
              <p14:xfrm>
                <a:off x="820878" y="4440092"/>
                <a:ext cx="140040" cy="108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2478425-4726-1631-E4BB-A400295F9A6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2238" y="4431092"/>
                  <a:ext cx="157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3772468-2029-FD5C-9AA5-742344BD67F8}"/>
                    </a:ext>
                  </a:extLst>
                </p14:cNvPr>
                <p14:cNvContentPartPr/>
                <p14:nvPr/>
              </p14:nvContentPartPr>
              <p14:xfrm>
                <a:off x="1120038" y="4359092"/>
                <a:ext cx="105120" cy="12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3772468-2029-FD5C-9AA5-742344BD67F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11038" y="4350092"/>
                  <a:ext cx="12276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2F94503-09DD-40A0-98B6-2D94BBAE46CF}"/>
              </a:ext>
            </a:extLst>
          </p:cNvPr>
          <p:cNvGrpSpPr/>
          <p:nvPr/>
        </p:nvGrpSpPr>
        <p:grpSpPr>
          <a:xfrm>
            <a:off x="3537798" y="4866692"/>
            <a:ext cx="882000" cy="805680"/>
            <a:chOff x="3537798" y="4866692"/>
            <a:chExt cx="882000" cy="80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7EF2086-2649-9678-D7C2-F207A54032A3}"/>
                    </a:ext>
                  </a:extLst>
                </p14:cNvPr>
                <p14:cNvContentPartPr/>
                <p14:nvPr/>
              </p14:nvContentPartPr>
              <p14:xfrm>
                <a:off x="3583878" y="4899812"/>
                <a:ext cx="200520" cy="567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7EF2086-2649-9678-D7C2-F207A54032A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75238" y="4891172"/>
                  <a:ext cx="21816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85FBC93-9674-6951-65FE-7BC48151400C}"/>
                    </a:ext>
                  </a:extLst>
                </p14:cNvPr>
                <p14:cNvContentPartPr/>
                <p14:nvPr/>
              </p14:nvContentPartPr>
              <p14:xfrm>
                <a:off x="3537798" y="4866692"/>
                <a:ext cx="97560" cy="111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85FBC93-9674-6951-65FE-7BC48151400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29158" y="4857692"/>
                  <a:ext cx="115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8D055D7-4121-88DC-0459-C9E821E2CA10}"/>
                    </a:ext>
                  </a:extLst>
                </p14:cNvPr>
                <p14:cNvContentPartPr/>
                <p14:nvPr/>
              </p14:nvContentPartPr>
              <p14:xfrm>
                <a:off x="3763158" y="5560412"/>
                <a:ext cx="31320" cy="88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8D055D7-4121-88DC-0459-C9E821E2CA1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54158" y="5551772"/>
                  <a:ext cx="48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A56C866-BEBB-2B8C-CD07-27673700094E}"/>
                    </a:ext>
                  </a:extLst>
                </p14:cNvPr>
                <p14:cNvContentPartPr/>
                <p14:nvPr/>
              </p14:nvContentPartPr>
              <p14:xfrm>
                <a:off x="3768918" y="5536652"/>
                <a:ext cx="109440" cy="135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A56C866-BEBB-2B8C-CD07-27673700094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60278" y="5527652"/>
                  <a:ext cx="127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62940C5-C69A-F398-3EAA-DA29CFCEFD4E}"/>
                    </a:ext>
                  </a:extLst>
                </p14:cNvPr>
                <p14:cNvContentPartPr/>
                <p14:nvPr/>
              </p14:nvContentPartPr>
              <p14:xfrm>
                <a:off x="3922638" y="5556812"/>
                <a:ext cx="37080" cy="112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62940C5-C69A-F398-3EAA-DA29CFCEFD4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13998" y="5548172"/>
                  <a:ext cx="54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CF63455-D18F-C257-6A5E-3090223C9D0E}"/>
                    </a:ext>
                  </a:extLst>
                </p14:cNvPr>
                <p14:cNvContentPartPr/>
                <p14:nvPr/>
              </p14:nvContentPartPr>
              <p14:xfrm>
                <a:off x="3963318" y="5539532"/>
                <a:ext cx="113400" cy="105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CF63455-D18F-C257-6A5E-3090223C9D0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54318" y="5530532"/>
                  <a:ext cx="131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B000C0B-ADC9-0FC9-B917-2DD69080EAA1}"/>
                    </a:ext>
                  </a:extLst>
                </p14:cNvPr>
                <p14:cNvContentPartPr/>
                <p14:nvPr/>
              </p14:nvContentPartPr>
              <p14:xfrm>
                <a:off x="4280838" y="5499572"/>
                <a:ext cx="138960" cy="159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B000C0B-ADC9-0FC9-B917-2DD69080EAA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71838" y="5490932"/>
                  <a:ext cx="156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B66FED8-B024-A89F-BA11-DD3F028235E3}"/>
                    </a:ext>
                  </a:extLst>
                </p14:cNvPr>
                <p14:cNvContentPartPr/>
                <p14:nvPr/>
              </p14:nvContentPartPr>
              <p14:xfrm>
                <a:off x="4285158" y="5506052"/>
                <a:ext cx="118440" cy="133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B66FED8-B024-A89F-BA11-DD3F028235E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76158" y="5497052"/>
                  <a:ext cx="136080" cy="150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FBD0C82C-E963-9CF3-A30C-C6B453B92B0D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013" y="329938"/>
            <a:ext cx="4808637" cy="2095682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69E6E90F-0DD7-28C3-7E18-54F4F9F28CE6}"/>
              </a:ext>
            </a:extLst>
          </p:cNvPr>
          <p:cNvGrpSpPr/>
          <p:nvPr/>
        </p:nvGrpSpPr>
        <p:grpSpPr>
          <a:xfrm>
            <a:off x="7161198" y="160052"/>
            <a:ext cx="579600" cy="230400"/>
            <a:chOff x="7161198" y="160052"/>
            <a:chExt cx="57960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23CED9E-A303-519A-2B42-E3C1E605FF43}"/>
                    </a:ext>
                  </a:extLst>
                </p14:cNvPr>
                <p14:cNvContentPartPr/>
                <p14:nvPr/>
              </p14:nvContentPartPr>
              <p14:xfrm>
                <a:off x="7161198" y="211892"/>
                <a:ext cx="253440" cy="109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23CED9E-A303-519A-2B42-E3C1E605FF4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52198" y="202892"/>
                  <a:ext cx="271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1179D27-84BD-1B7E-E4FB-BD1F13D1CD2C}"/>
                    </a:ext>
                  </a:extLst>
                </p14:cNvPr>
                <p14:cNvContentPartPr/>
                <p14:nvPr/>
              </p14:nvContentPartPr>
              <p14:xfrm>
                <a:off x="7462878" y="206852"/>
                <a:ext cx="51120" cy="108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1179D27-84BD-1B7E-E4FB-BD1F13D1CD2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53878" y="197852"/>
                  <a:ext cx="687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5C51C13-6F65-50ED-1ED8-EA466550B7B4}"/>
                    </a:ext>
                  </a:extLst>
                </p14:cNvPr>
                <p14:cNvContentPartPr/>
                <p14:nvPr/>
              </p14:nvContentPartPr>
              <p14:xfrm>
                <a:off x="7398438" y="160052"/>
                <a:ext cx="248400" cy="144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5C51C13-6F65-50ED-1ED8-EA466550B7B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89798" y="151052"/>
                  <a:ext cx="266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A6035DC-3DCC-920F-235B-F80ECB2E5455}"/>
                    </a:ext>
                  </a:extLst>
                </p14:cNvPr>
                <p14:cNvContentPartPr/>
                <p14:nvPr/>
              </p14:nvContentPartPr>
              <p14:xfrm>
                <a:off x="7559358" y="282092"/>
                <a:ext cx="120960" cy="4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A6035DC-3DCC-920F-235B-F80ECB2E545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550718" y="273452"/>
                  <a:ext cx="138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64BDC16-F098-92A4-79E0-A055FCEE6C70}"/>
                    </a:ext>
                  </a:extLst>
                </p14:cNvPr>
                <p14:cNvContentPartPr/>
                <p14:nvPr/>
              </p14:nvContentPartPr>
              <p14:xfrm>
                <a:off x="7736118" y="217652"/>
                <a:ext cx="360" cy="3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64BDC16-F098-92A4-79E0-A055FCEE6C7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27478" y="209012"/>
                  <a:ext cx="180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AC124A2-5BC1-9396-E883-29421858C270}"/>
                    </a:ext>
                  </a:extLst>
                </p14:cNvPr>
                <p14:cNvContentPartPr/>
                <p14:nvPr/>
              </p14:nvContentPartPr>
              <p14:xfrm>
                <a:off x="7733238" y="266972"/>
                <a:ext cx="7560" cy="21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AC124A2-5BC1-9396-E883-29421858C27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24238" y="257972"/>
                  <a:ext cx="252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387C922-5822-C95F-20B0-201D803CA920}"/>
                    </a:ext>
                  </a:extLst>
                </p14:cNvPr>
                <p14:cNvContentPartPr/>
                <p14:nvPr/>
              </p14:nvContentPartPr>
              <p14:xfrm>
                <a:off x="7218438" y="369572"/>
                <a:ext cx="472320" cy="20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387C922-5822-C95F-20B0-201D803CA92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209438" y="360932"/>
                  <a:ext cx="489960" cy="3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50673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088C41-9C3A-4740-DF0E-3113DD6E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1770" cy="412277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677FC2-3924-C071-BA26-1A3E1F0B705A}"/>
              </a:ext>
            </a:extLst>
          </p:cNvPr>
          <p:cNvGrpSpPr/>
          <p:nvPr/>
        </p:nvGrpSpPr>
        <p:grpSpPr>
          <a:xfrm>
            <a:off x="5940798" y="466412"/>
            <a:ext cx="165960" cy="83520"/>
            <a:chOff x="5940798" y="466412"/>
            <a:chExt cx="165960" cy="8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C0A1738-D76F-5906-B572-ABC367F5B6D8}"/>
                    </a:ext>
                  </a:extLst>
                </p14:cNvPr>
                <p14:cNvContentPartPr/>
                <p14:nvPr/>
              </p14:nvContentPartPr>
              <p14:xfrm>
                <a:off x="5944398" y="466412"/>
                <a:ext cx="158760" cy="12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C0A1738-D76F-5906-B572-ABC367F5B6D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35758" y="457772"/>
                  <a:ext cx="176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6FDE7BD-1E3A-FA97-D371-6679964C4A85}"/>
                    </a:ext>
                  </a:extLst>
                </p14:cNvPr>
                <p14:cNvContentPartPr/>
                <p14:nvPr/>
              </p14:nvContentPartPr>
              <p14:xfrm>
                <a:off x="5940798" y="540932"/>
                <a:ext cx="165960" cy="9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6FDE7BD-1E3A-FA97-D371-6679964C4A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32158" y="531932"/>
                  <a:ext cx="18360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F0590F-78B0-768F-59B9-54DB8232E6AF}"/>
              </a:ext>
            </a:extLst>
          </p:cNvPr>
          <p:cNvGrpSpPr/>
          <p:nvPr/>
        </p:nvGrpSpPr>
        <p:grpSpPr>
          <a:xfrm>
            <a:off x="6387918" y="299012"/>
            <a:ext cx="303840" cy="257040"/>
            <a:chOff x="6387918" y="299012"/>
            <a:chExt cx="30384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BA17D98-02F5-7C0C-CE5F-792530AAA2F0}"/>
                    </a:ext>
                  </a:extLst>
                </p14:cNvPr>
                <p14:cNvContentPartPr/>
                <p14:nvPr/>
              </p14:nvContentPartPr>
              <p14:xfrm>
                <a:off x="6387918" y="299012"/>
                <a:ext cx="72360" cy="75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BA17D98-02F5-7C0C-CE5F-792530AAA2F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79278" y="290372"/>
                  <a:ext cx="90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78AECC6-048E-ABE4-2878-DB108BD74F54}"/>
                    </a:ext>
                  </a:extLst>
                </p14:cNvPr>
                <p14:cNvContentPartPr/>
                <p14:nvPr/>
              </p14:nvContentPartPr>
              <p14:xfrm>
                <a:off x="6424278" y="328532"/>
                <a:ext cx="83880" cy="60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78AECC6-048E-ABE4-2878-DB108BD74F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15278" y="319532"/>
                  <a:ext cx="101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054BD5C-EAFF-EA6D-CE4A-DF2B692CCBCB}"/>
                    </a:ext>
                  </a:extLst>
                </p14:cNvPr>
                <p14:cNvContentPartPr/>
                <p14:nvPr/>
              </p14:nvContentPartPr>
              <p14:xfrm>
                <a:off x="6584118" y="412772"/>
                <a:ext cx="107640" cy="14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054BD5C-EAFF-EA6D-CE4A-DF2B692CCB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75118" y="403772"/>
                  <a:ext cx="12528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733F88-751D-C4C2-91C9-C7ABEA6C0A46}"/>
              </a:ext>
            </a:extLst>
          </p:cNvPr>
          <p:cNvGrpSpPr/>
          <p:nvPr/>
        </p:nvGrpSpPr>
        <p:grpSpPr>
          <a:xfrm>
            <a:off x="7049598" y="395492"/>
            <a:ext cx="1414800" cy="190800"/>
            <a:chOff x="7049598" y="395492"/>
            <a:chExt cx="141480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3A56592-7C92-F4AD-F7A0-EF5812A916F2}"/>
                    </a:ext>
                  </a:extLst>
                </p14:cNvPr>
                <p14:cNvContentPartPr/>
                <p14:nvPr/>
              </p14:nvContentPartPr>
              <p14:xfrm>
                <a:off x="7070838" y="450212"/>
                <a:ext cx="19800" cy="123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3A56592-7C92-F4AD-F7A0-EF5812A916F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61838" y="441212"/>
                  <a:ext cx="37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36C5316-A4C3-EB4B-7272-E408C02F43F4}"/>
                    </a:ext>
                  </a:extLst>
                </p14:cNvPr>
                <p14:cNvContentPartPr/>
                <p14:nvPr/>
              </p14:nvContentPartPr>
              <p14:xfrm>
                <a:off x="7049598" y="395492"/>
                <a:ext cx="106560" cy="86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36C5316-A4C3-EB4B-7272-E408C02F43F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40958" y="386852"/>
                  <a:ext cx="124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92C2740-ECCB-1049-38E0-65BB431FC582}"/>
                    </a:ext>
                  </a:extLst>
                </p14:cNvPr>
                <p14:cNvContentPartPr/>
                <p14:nvPr/>
              </p14:nvContentPartPr>
              <p14:xfrm>
                <a:off x="7202958" y="470012"/>
                <a:ext cx="19080" cy="83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92C2740-ECCB-1049-38E0-65BB431FC58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94318" y="461012"/>
                  <a:ext cx="36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CE191E8-5D6F-3CD2-14BE-24A80AB7E74C}"/>
                    </a:ext>
                  </a:extLst>
                </p14:cNvPr>
                <p14:cNvContentPartPr/>
                <p14:nvPr/>
              </p14:nvContentPartPr>
              <p14:xfrm>
                <a:off x="7216278" y="416012"/>
                <a:ext cx="219960" cy="146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CE191E8-5D6F-3CD2-14BE-24A80AB7E74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207278" y="407372"/>
                  <a:ext cx="237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9E41DD-9055-7B15-6E59-B5D777383075}"/>
                    </a:ext>
                  </a:extLst>
                </p14:cNvPr>
                <p14:cNvContentPartPr/>
                <p14:nvPr/>
              </p14:nvContentPartPr>
              <p14:xfrm>
                <a:off x="7461798" y="444812"/>
                <a:ext cx="138240" cy="14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9E41DD-9055-7B15-6E59-B5D77738307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3158" y="436172"/>
                  <a:ext cx="155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C18AAF7-3BDE-70E1-F507-022F5FCC0A81}"/>
                    </a:ext>
                  </a:extLst>
                </p14:cNvPr>
                <p14:cNvContentPartPr/>
                <p14:nvPr/>
              </p14:nvContentPartPr>
              <p14:xfrm>
                <a:off x="7644318" y="422132"/>
                <a:ext cx="240120" cy="153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C18AAF7-3BDE-70E1-F507-022F5FCC0A8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35318" y="413132"/>
                  <a:ext cx="257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F4C1050-15EB-EF69-5310-49AE2B1BA9BD}"/>
                    </a:ext>
                  </a:extLst>
                </p14:cNvPr>
                <p14:cNvContentPartPr/>
                <p14:nvPr/>
              </p14:nvContentPartPr>
              <p14:xfrm>
                <a:off x="7776438" y="513212"/>
                <a:ext cx="90360" cy="1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F4C1050-15EB-EF69-5310-49AE2B1BA9B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67798" y="504572"/>
                  <a:ext cx="108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F78D49-9C95-1D30-59A4-CC2EEB6D9AA2}"/>
                    </a:ext>
                  </a:extLst>
                </p14:cNvPr>
                <p14:cNvContentPartPr/>
                <p14:nvPr/>
              </p14:nvContentPartPr>
              <p14:xfrm>
                <a:off x="8105478" y="443732"/>
                <a:ext cx="333360" cy="135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F78D49-9C95-1D30-59A4-CC2EEB6D9AA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96478" y="434732"/>
                  <a:ext cx="351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1A0205E-04FF-75FC-8BA9-89F61F9247FA}"/>
                    </a:ext>
                  </a:extLst>
                </p14:cNvPr>
                <p14:cNvContentPartPr/>
                <p14:nvPr/>
              </p14:nvContentPartPr>
              <p14:xfrm>
                <a:off x="8369358" y="552452"/>
                <a:ext cx="95040" cy="9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1A0205E-04FF-75FC-8BA9-89F61F9247F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60358" y="543812"/>
                  <a:ext cx="1126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FBAF976-07DE-46B8-DD10-1E7A8268C6BB}"/>
                    </a:ext>
                  </a:extLst>
                </p14:cNvPr>
                <p14:cNvContentPartPr/>
                <p14:nvPr/>
              </p14:nvContentPartPr>
              <p14:xfrm>
                <a:off x="7942758" y="459212"/>
                <a:ext cx="129600" cy="115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FBAF976-07DE-46B8-DD10-1E7A8268C6B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933758" y="450212"/>
                  <a:ext cx="14724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6D7E7B-29AF-BD73-99BD-FA53EDD52E63}"/>
              </a:ext>
            </a:extLst>
          </p:cNvPr>
          <p:cNvGrpSpPr/>
          <p:nvPr/>
        </p:nvGrpSpPr>
        <p:grpSpPr>
          <a:xfrm>
            <a:off x="6615078" y="737492"/>
            <a:ext cx="522720" cy="138960"/>
            <a:chOff x="6615078" y="737492"/>
            <a:chExt cx="52272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71D9C76-78D9-A31F-7522-292DDE411754}"/>
                    </a:ext>
                  </a:extLst>
                </p14:cNvPr>
                <p14:cNvContentPartPr/>
                <p14:nvPr/>
              </p14:nvContentPartPr>
              <p14:xfrm>
                <a:off x="6615078" y="742532"/>
                <a:ext cx="127440" cy="133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71D9C76-78D9-A31F-7522-292DDE41175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06078" y="733532"/>
                  <a:ext cx="145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1824789-9DD7-5394-DECF-2EE183826E66}"/>
                    </a:ext>
                  </a:extLst>
                </p14:cNvPr>
                <p14:cNvContentPartPr/>
                <p14:nvPr/>
              </p14:nvContentPartPr>
              <p14:xfrm>
                <a:off x="6646038" y="810572"/>
                <a:ext cx="128520" cy="6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1824789-9DD7-5394-DECF-2EE183826E6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37038" y="801572"/>
                  <a:ext cx="1461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6527A0-21CB-8C34-D18A-B8A6E32EE193}"/>
                    </a:ext>
                  </a:extLst>
                </p14:cNvPr>
                <p14:cNvContentPartPr/>
                <p14:nvPr/>
              </p14:nvContentPartPr>
              <p14:xfrm>
                <a:off x="6790758" y="737492"/>
                <a:ext cx="315720" cy="126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6527A0-21CB-8C34-D18A-B8A6E32EE19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81758" y="728492"/>
                  <a:ext cx="333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823BE63-5FB7-6F5A-7B01-B8D27723299B}"/>
                    </a:ext>
                  </a:extLst>
                </p14:cNvPr>
                <p14:cNvContentPartPr/>
                <p14:nvPr/>
              </p14:nvContentPartPr>
              <p14:xfrm>
                <a:off x="7021158" y="830372"/>
                <a:ext cx="116640" cy="9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823BE63-5FB7-6F5A-7B01-B8D27723299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12158" y="821732"/>
                  <a:ext cx="13428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2F55A83-B116-DC30-7528-B6808EE69629}"/>
              </a:ext>
            </a:extLst>
          </p:cNvPr>
          <p:cNvGrpSpPr/>
          <p:nvPr/>
        </p:nvGrpSpPr>
        <p:grpSpPr>
          <a:xfrm>
            <a:off x="7525158" y="732452"/>
            <a:ext cx="880200" cy="202680"/>
            <a:chOff x="7525158" y="732452"/>
            <a:chExt cx="88020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E9B99EC-96C0-1AFF-221B-0CACCB7B6A96}"/>
                    </a:ext>
                  </a:extLst>
                </p14:cNvPr>
                <p14:cNvContentPartPr/>
                <p14:nvPr/>
              </p14:nvContentPartPr>
              <p14:xfrm>
                <a:off x="7525158" y="752972"/>
                <a:ext cx="200520" cy="117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E9B99EC-96C0-1AFF-221B-0CACCB7B6A9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516158" y="743972"/>
                  <a:ext cx="218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25F546B-3002-24B8-F137-A9B222497FB3}"/>
                    </a:ext>
                  </a:extLst>
                </p14:cNvPr>
                <p14:cNvContentPartPr/>
                <p14:nvPr/>
              </p14:nvContentPartPr>
              <p14:xfrm>
                <a:off x="7771758" y="788612"/>
                <a:ext cx="146160" cy="89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25F546B-3002-24B8-F137-A9B222497FB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63118" y="779972"/>
                  <a:ext cx="163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B55A248-1250-9D5D-3015-BB35BB7CE19D}"/>
                    </a:ext>
                  </a:extLst>
                </p14:cNvPr>
                <p14:cNvContentPartPr/>
                <p14:nvPr/>
              </p14:nvContentPartPr>
              <p14:xfrm>
                <a:off x="7870758" y="732452"/>
                <a:ext cx="202680" cy="122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B55A248-1250-9D5D-3015-BB35BB7CE19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62118" y="723812"/>
                  <a:ext cx="220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F00E575-C262-8B57-BC7C-F8AC54A93612}"/>
                    </a:ext>
                  </a:extLst>
                </p14:cNvPr>
                <p14:cNvContentPartPr/>
                <p14:nvPr/>
              </p14:nvContentPartPr>
              <p14:xfrm>
                <a:off x="8050398" y="744332"/>
                <a:ext cx="127800" cy="143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F00E575-C262-8B57-BC7C-F8AC54A9361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41398" y="735692"/>
                  <a:ext cx="145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DAB375-07B3-BD1D-43DF-8464F48A9BC9}"/>
                    </a:ext>
                  </a:extLst>
                </p14:cNvPr>
                <p14:cNvContentPartPr/>
                <p14:nvPr/>
              </p14:nvContentPartPr>
              <p14:xfrm>
                <a:off x="8323638" y="866732"/>
                <a:ext cx="21600" cy="63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DAB375-07B3-BD1D-43DF-8464F48A9BC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14638" y="857732"/>
                  <a:ext cx="39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93CED6-6B2E-A760-A81D-0343DF526E22}"/>
                    </a:ext>
                  </a:extLst>
                </p14:cNvPr>
                <p14:cNvContentPartPr/>
                <p14:nvPr/>
              </p14:nvContentPartPr>
              <p14:xfrm>
                <a:off x="8355318" y="876092"/>
                <a:ext cx="50040" cy="59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93CED6-6B2E-A760-A81D-0343DF526E2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46318" y="867092"/>
                  <a:ext cx="67680" cy="76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26D89D41-9590-89CF-FC83-48B7CD2CB20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78" y="2773326"/>
            <a:ext cx="6020322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82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47419-D65A-1DF7-349E-AB1D94D89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89839" cy="4115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77B07-E139-8DB6-5B77-835CA1806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92" y="2750464"/>
            <a:ext cx="6088908" cy="41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55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</dc:creator>
  <cp:lastModifiedBy>GIORGIA BARILE</cp:lastModifiedBy>
  <cp:revision>12</cp:revision>
  <dcterms:created xsi:type="dcterms:W3CDTF">2023-09-11T10:32:27Z</dcterms:created>
  <dcterms:modified xsi:type="dcterms:W3CDTF">2023-12-28T10:07:14Z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2023-09-11T11:47:24Z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b6fd1507-bc76-419a-ab68-d74832230ab1</vt:lpwstr>
  </property>
  <property fmtid="{D5CDD505-2E9C-101B-9397-08002B2CF9AE}" pid="8" name="MSIP_Label_2ad0b24d-6422-44b0-b3de-abb3a9e8c81a_ContentBits">
    <vt:lpwstr>0</vt:lpwstr>
  </property>
</Properties>
</file>